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5" r:id="rId4"/>
    <p:sldId id="264" r:id="rId5"/>
    <p:sldId id="261" r:id="rId6"/>
    <p:sldId id="260" r:id="rId7"/>
    <p:sldId id="262" r:id="rId8"/>
    <p:sldId id="269" r:id="rId9"/>
    <p:sldId id="268" r:id="rId10"/>
    <p:sldId id="267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B5FE5-05D0-4503-BC9F-FE7D307C50E8}" v="481" dt="2024-06-18T21:35:58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Kadović" userId="fd64513e-ec8c-4902-b57e-efd6018758d7" providerId="ADAL" clId="{866B5FE5-05D0-4503-BC9F-FE7D307C50E8}"/>
    <pc:docChg chg="undo custSel addSld modSld modMainMaster">
      <pc:chgData name="Ana Kadović" userId="fd64513e-ec8c-4902-b57e-efd6018758d7" providerId="ADAL" clId="{866B5FE5-05D0-4503-BC9F-FE7D307C50E8}" dt="2024-06-18T21:36:14.994" v="1038" actId="1076"/>
      <pc:docMkLst>
        <pc:docMk/>
      </pc:docMkLst>
      <pc:sldChg chg="addSp modSp mod">
        <pc:chgData name="Ana Kadović" userId="fd64513e-ec8c-4902-b57e-efd6018758d7" providerId="ADAL" clId="{866B5FE5-05D0-4503-BC9F-FE7D307C50E8}" dt="2024-06-18T21:36:14.994" v="1038" actId="1076"/>
        <pc:sldMkLst>
          <pc:docMk/>
          <pc:sldMk cId="4085384354" sldId="256"/>
        </pc:sldMkLst>
        <pc:spChg chg="mod">
          <ac:chgData name="Ana Kadović" userId="fd64513e-ec8c-4902-b57e-efd6018758d7" providerId="ADAL" clId="{866B5FE5-05D0-4503-BC9F-FE7D307C50E8}" dt="2024-06-18T21:36:14.994" v="1038" actId="1076"/>
          <ac:spMkLst>
            <pc:docMk/>
            <pc:sldMk cId="4085384354" sldId="256"/>
            <ac:spMk id="2" creationId="{F1B0B147-00B4-4BA9-B375-B730414B7D33}"/>
          </ac:spMkLst>
        </pc:spChg>
        <pc:spChg chg="mod">
          <ac:chgData name="Ana Kadović" userId="fd64513e-ec8c-4902-b57e-efd6018758d7" providerId="ADAL" clId="{866B5FE5-05D0-4503-BC9F-FE7D307C50E8}" dt="2024-06-18T21:33:03.450" v="890" actId="404"/>
          <ac:spMkLst>
            <pc:docMk/>
            <pc:sldMk cId="4085384354" sldId="256"/>
            <ac:spMk id="3" creationId="{430BB318-ADC3-40CD-9C79-06D8AF397EAD}"/>
          </ac:spMkLst>
        </pc:spChg>
        <pc:spChg chg="add mod">
          <ac:chgData name="Ana Kadović" userId="fd64513e-ec8c-4902-b57e-efd6018758d7" providerId="ADAL" clId="{866B5FE5-05D0-4503-BC9F-FE7D307C50E8}" dt="2024-06-18T21:36:12.857" v="1037" actId="1076"/>
          <ac:spMkLst>
            <pc:docMk/>
            <pc:sldMk cId="4085384354" sldId="256"/>
            <ac:spMk id="4" creationId="{2D52BB01-94AB-4831-C79F-FA67299BB8AC}"/>
          </ac:spMkLst>
        </pc:spChg>
      </pc:sldChg>
      <pc:sldChg chg="addSp delSp modSp mod modAnim setClrOvrMap delDesignElem chgLayout">
        <pc:chgData name="Ana Kadović" userId="fd64513e-ec8c-4902-b57e-efd6018758d7" providerId="ADAL" clId="{866B5FE5-05D0-4503-BC9F-FE7D307C50E8}" dt="2024-06-18T21:15:30.591" v="170" actId="14100"/>
        <pc:sldMkLst>
          <pc:docMk/>
          <pc:sldMk cId="4200711620" sldId="257"/>
        </pc:sldMkLst>
        <pc:spChg chg="mod ord">
          <ac:chgData name="Ana Kadović" userId="fd64513e-ec8c-4902-b57e-efd6018758d7" providerId="ADAL" clId="{866B5FE5-05D0-4503-BC9F-FE7D307C50E8}" dt="2024-06-18T21:13:52.077" v="81" actId="26606"/>
          <ac:spMkLst>
            <pc:docMk/>
            <pc:sldMk cId="4200711620" sldId="257"/>
            <ac:spMk id="2" creationId="{78BD6985-E072-4A93-B8C8-2D560AADA44E}"/>
          </ac:spMkLst>
        </pc:spChg>
        <pc:spChg chg="mod ord">
          <ac:chgData name="Ana Kadović" userId="fd64513e-ec8c-4902-b57e-efd6018758d7" providerId="ADAL" clId="{866B5FE5-05D0-4503-BC9F-FE7D307C50E8}" dt="2024-06-18T21:15:30.591" v="170" actId="14100"/>
          <ac:spMkLst>
            <pc:docMk/>
            <pc:sldMk cId="4200711620" sldId="257"/>
            <ac:spMk id="3" creationId="{C1AAC04E-6299-41B1-B7C2-89697BFE9DA4}"/>
          </ac:spMkLst>
        </pc:spChg>
        <pc:spChg chg="add">
          <ac:chgData name="Ana Kadović" userId="fd64513e-ec8c-4902-b57e-efd6018758d7" providerId="ADAL" clId="{866B5FE5-05D0-4503-BC9F-FE7D307C50E8}" dt="2024-06-18T21:13:52.077" v="81" actId="26606"/>
          <ac:spMkLst>
            <pc:docMk/>
            <pc:sldMk cId="4200711620" sldId="257"/>
            <ac:spMk id="3076" creationId="{DCC583FC-3774-47D1-9A8B-E0DBA89CBF6F}"/>
          </ac:spMkLst>
        </pc:spChg>
        <pc:spChg chg="add">
          <ac:chgData name="Ana Kadović" userId="fd64513e-ec8c-4902-b57e-efd6018758d7" providerId="ADAL" clId="{866B5FE5-05D0-4503-BC9F-FE7D307C50E8}" dt="2024-06-18T21:13:52.077" v="81" actId="26606"/>
          <ac:spMkLst>
            <pc:docMk/>
            <pc:sldMk cId="4200711620" sldId="257"/>
            <ac:spMk id="3110" creationId="{AECDF498-6F66-4565-9FB7-10767033377B}"/>
          </ac:spMkLst>
        </pc:spChg>
        <pc:spChg chg="add">
          <ac:chgData name="Ana Kadović" userId="fd64513e-ec8c-4902-b57e-efd6018758d7" providerId="ADAL" clId="{866B5FE5-05D0-4503-BC9F-FE7D307C50E8}" dt="2024-06-18T21:13:52.077" v="81" actId="26606"/>
          <ac:spMkLst>
            <pc:docMk/>
            <pc:sldMk cId="4200711620" sldId="257"/>
            <ac:spMk id="3112" creationId="{E0779346-49CA-41C2-BD0A-62F2E1903A7B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4200711620" sldId="257"/>
            <ac:spMk id="3113" creationId="{39EE869B-085D-43B3-AED8-9B065561249F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4200711620" sldId="257"/>
            <ac:spMk id="3114" creationId="{C54E744A-A072-47AF-981A-37186176C2CC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4200711620" sldId="257"/>
            <ac:spMk id="3115" creationId="{F0254341-1068-4FB7-8AEF-220C6EB4101F}"/>
          </ac:spMkLst>
        </pc:spChg>
        <pc:grpChg chg="add">
          <ac:chgData name="Ana Kadović" userId="fd64513e-ec8c-4902-b57e-efd6018758d7" providerId="ADAL" clId="{866B5FE5-05D0-4503-BC9F-FE7D307C50E8}" dt="2024-06-18T21:13:52.077" v="81" actId="26606"/>
          <ac:grpSpMkLst>
            <pc:docMk/>
            <pc:sldMk cId="4200711620" sldId="257"/>
            <ac:grpSpMk id="3077" creationId="{E8DDDC38-A59D-4C57-BEAA-01E57BDEF44B}"/>
          </ac:grpSpMkLst>
        </pc:grpChg>
        <pc:grpChg chg="add">
          <ac:chgData name="Ana Kadović" userId="fd64513e-ec8c-4902-b57e-efd6018758d7" providerId="ADAL" clId="{866B5FE5-05D0-4503-BC9F-FE7D307C50E8}" dt="2024-06-18T21:13:52.077" v="81" actId="26606"/>
          <ac:grpSpMkLst>
            <pc:docMk/>
            <pc:sldMk cId="4200711620" sldId="257"/>
            <ac:grpSpMk id="3080" creationId="{44251A81-4530-41B5-B8FB-DC124AC02C24}"/>
          </ac:grpSpMkLst>
        </pc:grpChg>
        <pc:picChg chg="mod ord">
          <ac:chgData name="Ana Kadović" userId="fd64513e-ec8c-4902-b57e-efd6018758d7" providerId="ADAL" clId="{866B5FE5-05D0-4503-BC9F-FE7D307C50E8}" dt="2024-06-18T21:13:52.077" v="81" actId="26606"/>
          <ac:picMkLst>
            <pc:docMk/>
            <pc:sldMk cId="4200711620" sldId="257"/>
            <ac:picMk id="3074" creationId="{186C4D1F-305D-4604-BC2F-3B44FDF2811A}"/>
          </ac:picMkLst>
        </pc:picChg>
      </pc:sldChg>
      <pc:sldChg chg="addSp delSp modSp mod delDesignElem chgLayout">
        <pc:chgData name="Ana Kadović" userId="fd64513e-ec8c-4902-b57e-efd6018758d7" providerId="ADAL" clId="{866B5FE5-05D0-4503-BC9F-FE7D307C50E8}" dt="2024-06-18T21:22:26.890" v="439" actId="403"/>
        <pc:sldMkLst>
          <pc:docMk/>
          <pc:sldMk cId="1123227848" sldId="260"/>
        </pc:sldMkLst>
        <pc:spChg chg="mod ord">
          <ac:chgData name="Ana Kadović" userId="fd64513e-ec8c-4902-b57e-efd6018758d7" providerId="ADAL" clId="{866B5FE5-05D0-4503-BC9F-FE7D307C50E8}" dt="2024-06-18T21:22:26.890" v="439" actId="403"/>
          <ac:spMkLst>
            <pc:docMk/>
            <pc:sldMk cId="1123227848" sldId="260"/>
            <ac:spMk id="2" creationId="{4755A8A1-A057-4B7A-B610-2BE00D60D06D}"/>
          </ac:spMkLst>
        </pc:spChg>
        <pc:spChg chg="mod ord">
          <ac:chgData name="Ana Kadović" userId="fd64513e-ec8c-4902-b57e-efd6018758d7" providerId="ADAL" clId="{866B5FE5-05D0-4503-BC9F-FE7D307C50E8}" dt="2024-06-18T21:22:19.290" v="435" actId="14100"/>
          <ac:spMkLst>
            <pc:docMk/>
            <pc:sldMk cId="1123227848" sldId="260"/>
            <ac:spMk id="3" creationId="{70662381-17FE-455A-A44D-9880C4E7320D}"/>
          </ac:spMkLst>
        </pc:spChg>
        <pc:spChg chg="add">
          <ac:chgData name="Ana Kadović" userId="fd64513e-ec8c-4902-b57e-efd6018758d7" providerId="ADAL" clId="{866B5FE5-05D0-4503-BC9F-FE7D307C50E8}" dt="2024-06-18T21:21:37.535" v="424" actId="26606"/>
          <ac:spMkLst>
            <pc:docMk/>
            <pc:sldMk cId="1123227848" sldId="260"/>
            <ac:spMk id="1028" creationId="{3EE1A71F-2664-4E38-A47B-A6F74A66A5BA}"/>
          </ac:spMkLst>
        </pc:spChg>
        <pc:spChg chg="add">
          <ac:chgData name="Ana Kadović" userId="fd64513e-ec8c-4902-b57e-efd6018758d7" providerId="ADAL" clId="{866B5FE5-05D0-4503-BC9F-FE7D307C50E8}" dt="2024-06-18T21:21:37.535" v="424" actId="26606"/>
          <ac:spMkLst>
            <pc:docMk/>
            <pc:sldMk cId="1123227848" sldId="260"/>
            <ac:spMk id="1029" creationId="{895A2202-3CDB-4BEB-B357-591207B19CE3}"/>
          </ac:spMkLst>
        </pc:spChg>
        <pc:spChg chg="add">
          <ac:chgData name="Ana Kadović" userId="fd64513e-ec8c-4902-b57e-efd6018758d7" providerId="ADAL" clId="{866B5FE5-05D0-4503-BC9F-FE7D307C50E8}" dt="2024-06-18T21:21:37.535" v="424" actId="26606"/>
          <ac:spMkLst>
            <pc:docMk/>
            <pc:sldMk cId="1123227848" sldId="260"/>
            <ac:spMk id="1030" creationId="{3AD441E9-6D75-456C-B0AE-40B2012E17CA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1123227848" sldId="260"/>
            <ac:spMk id="1031" creationId="{1EDD21E1-BAF0-4314-AB31-82ECB8AC9EA9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1123227848" sldId="260"/>
            <ac:spMk id="1033" creationId="{FDC8619C-F25D-468E-95FA-2A2151D7DDD2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1123227848" sldId="260"/>
            <ac:spMk id="1035" creationId="{7D9439D6-DEAD-4CEB-A61B-BE3D64D1B598}"/>
          </ac:spMkLst>
        </pc:spChg>
        <pc:picChg chg="mod">
          <ac:chgData name="Ana Kadović" userId="fd64513e-ec8c-4902-b57e-efd6018758d7" providerId="ADAL" clId="{866B5FE5-05D0-4503-BC9F-FE7D307C50E8}" dt="2024-06-18T21:22:23.406" v="437" actId="1076"/>
          <ac:picMkLst>
            <pc:docMk/>
            <pc:sldMk cId="1123227848" sldId="260"/>
            <ac:picMk id="1026" creationId="{FF1D96F5-1602-4300-858D-6B2B54E34605}"/>
          </ac:picMkLst>
        </pc:picChg>
      </pc:sldChg>
      <pc:sldChg chg="addSp delSp modSp mod setBg setClrOvrMap delDesignElem chgLayout">
        <pc:chgData name="Ana Kadović" userId="fd64513e-ec8c-4902-b57e-efd6018758d7" providerId="ADAL" clId="{866B5FE5-05D0-4503-BC9F-FE7D307C50E8}" dt="2024-06-18T21:33:29.064" v="920" actId="1076"/>
        <pc:sldMkLst>
          <pc:docMk/>
          <pc:sldMk cId="2368627491" sldId="261"/>
        </pc:sldMkLst>
        <pc:spChg chg="mod ord">
          <ac:chgData name="Ana Kadović" userId="fd64513e-ec8c-4902-b57e-efd6018758d7" providerId="ADAL" clId="{866B5FE5-05D0-4503-BC9F-FE7D307C50E8}" dt="2024-06-18T21:33:29.064" v="920" actId="1076"/>
          <ac:spMkLst>
            <pc:docMk/>
            <pc:sldMk cId="2368627491" sldId="261"/>
            <ac:spMk id="2" creationId="{19C1BE41-F234-460E-900E-767F689F8C65}"/>
          </ac:spMkLst>
        </pc:spChg>
        <pc:spChg chg="mod ord">
          <ac:chgData name="Ana Kadović" userId="fd64513e-ec8c-4902-b57e-efd6018758d7" providerId="ADAL" clId="{866B5FE5-05D0-4503-BC9F-FE7D307C50E8}" dt="2024-06-18T21:21:27.667" v="422" actId="1076"/>
          <ac:spMkLst>
            <pc:docMk/>
            <pc:sldMk cId="2368627491" sldId="261"/>
            <ac:spMk id="3" creationId="{734927B5-F856-444E-B31E-2A6C362DA88A}"/>
          </ac:spMkLst>
        </pc:spChg>
        <pc:spChg chg="add del">
          <ac:chgData name="Ana Kadović" userId="fd64513e-ec8c-4902-b57e-efd6018758d7" providerId="ADAL" clId="{866B5FE5-05D0-4503-BC9F-FE7D307C50E8}" dt="2024-06-18T21:20:55.119" v="397" actId="26606"/>
          <ac:spMkLst>
            <pc:docMk/>
            <pc:sldMk cId="2368627491" sldId="261"/>
            <ac:spMk id="2052" creationId="{B2EC7880-C5D9-40A8-A6B0-3198AD07AD1B}"/>
          </ac:spMkLst>
        </pc:spChg>
        <pc:spChg chg="add">
          <ac:chgData name="Ana Kadović" userId="fd64513e-ec8c-4902-b57e-efd6018758d7" providerId="ADAL" clId="{866B5FE5-05D0-4503-BC9F-FE7D307C50E8}" dt="2024-06-18T21:20:55.134" v="398" actId="26606"/>
          <ac:spMkLst>
            <pc:docMk/>
            <pc:sldMk cId="2368627491" sldId="261"/>
            <ac:spMk id="2054" creationId="{8BD30EA2-8070-48EC-BC41-2869CA1A91C1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2368627491" sldId="261"/>
            <ac:spMk id="2055" creationId="{B2EC7880-C5D9-40A8-A6B0-3198AD07AD1B}"/>
          </ac:spMkLst>
        </pc:spChg>
        <pc:spChg chg="add">
          <ac:chgData name="Ana Kadović" userId="fd64513e-ec8c-4902-b57e-efd6018758d7" providerId="ADAL" clId="{866B5FE5-05D0-4503-BC9F-FE7D307C50E8}" dt="2024-06-18T21:20:55.134" v="398" actId="26606"/>
          <ac:spMkLst>
            <pc:docMk/>
            <pc:sldMk cId="2368627491" sldId="261"/>
            <ac:spMk id="2056" creationId="{BF40D12C-3EB2-43EA-A6B2-81D132519004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2368627491" sldId="261"/>
            <ac:spMk id="2057" creationId="{94543A62-A2AB-454A-878E-D3D9190D5FC7}"/>
          </ac:spMkLst>
        </pc:spChg>
        <pc:spChg chg="add">
          <ac:chgData name="Ana Kadović" userId="fd64513e-ec8c-4902-b57e-efd6018758d7" providerId="ADAL" clId="{866B5FE5-05D0-4503-BC9F-FE7D307C50E8}" dt="2024-06-18T21:20:55.134" v="398" actId="26606"/>
          <ac:spMkLst>
            <pc:docMk/>
            <pc:sldMk cId="2368627491" sldId="261"/>
            <ac:spMk id="2058" creationId="{A796071E-2EB3-4DB7-AC56-CCD969349845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2368627491" sldId="261"/>
            <ac:spMk id="2059" creationId="{50553464-41F1-4160-9D02-7C5EC7013BDA}"/>
          </ac:spMkLst>
        </pc:spChg>
        <pc:picChg chg="mod">
          <ac:chgData name="Ana Kadović" userId="fd64513e-ec8c-4902-b57e-efd6018758d7" providerId="ADAL" clId="{866B5FE5-05D0-4503-BC9F-FE7D307C50E8}" dt="2024-06-18T21:21:24.744" v="421" actId="1076"/>
          <ac:picMkLst>
            <pc:docMk/>
            <pc:sldMk cId="2368627491" sldId="261"/>
            <ac:picMk id="2050" creationId="{F48F9B1E-6099-4490-8D78-EE5353DF9D8C}"/>
          </ac:picMkLst>
        </pc:picChg>
      </pc:sldChg>
      <pc:sldChg chg="addSp delSp modSp mod modClrScheme chgLayout">
        <pc:chgData name="Ana Kadović" userId="fd64513e-ec8c-4902-b57e-efd6018758d7" providerId="ADAL" clId="{866B5FE5-05D0-4503-BC9F-FE7D307C50E8}" dt="2024-06-18T21:33:48.283" v="951" actId="404"/>
        <pc:sldMkLst>
          <pc:docMk/>
          <pc:sldMk cId="2065708973" sldId="262"/>
        </pc:sldMkLst>
        <pc:spChg chg="mod ord">
          <ac:chgData name="Ana Kadović" userId="fd64513e-ec8c-4902-b57e-efd6018758d7" providerId="ADAL" clId="{866B5FE5-05D0-4503-BC9F-FE7D307C50E8}" dt="2024-06-18T21:33:48.283" v="951" actId="404"/>
          <ac:spMkLst>
            <pc:docMk/>
            <pc:sldMk cId="2065708973" sldId="262"/>
            <ac:spMk id="2" creationId="{3AD7CD8F-3428-4476-AA5D-5A51B81BFDD7}"/>
          </ac:spMkLst>
        </pc:spChg>
        <pc:spChg chg="add del mod ord">
          <ac:chgData name="Ana Kadović" userId="fd64513e-ec8c-4902-b57e-efd6018758d7" providerId="ADAL" clId="{866B5FE5-05D0-4503-BC9F-FE7D307C50E8}" dt="2024-06-18T21:22:42.270" v="441" actId="700"/>
          <ac:spMkLst>
            <pc:docMk/>
            <pc:sldMk cId="2065708973" sldId="262"/>
            <ac:spMk id="3" creationId="{0ECE4776-D714-603D-5837-3E99B89332C0}"/>
          </ac:spMkLst>
        </pc:spChg>
      </pc:sldChg>
      <pc:sldChg chg="modSp mod">
        <pc:chgData name="Ana Kadović" userId="fd64513e-ec8c-4902-b57e-efd6018758d7" providerId="ADAL" clId="{866B5FE5-05D0-4503-BC9F-FE7D307C50E8}" dt="2024-06-18T21:33:23.374" v="919" actId="1076"/>
        <pc:sldMkLst>
          <pc:docMk/>
          <pc:sldMk cId="2150478121" sldId="264"/>
        </pc:sldMkLst>
        <pc:spChg chg="mod">
          <ac:chgData name="Ana Kadović" userId="fd64513e-ec8c-4902-b57e-efd6018758d7" providerId="ADAL" clId="{866B5FE5-05D0-4503-BC9F-FE7D307C50E8}" dt="2024-06-18T21:33:23.374" v="919" actId="1076"/>
          <ac:spMkLst>
            <pc:docMk/>
            <pc:sldMk cId="2150478121" sldId="264"/>
            <ac:spMk id="2" creationId="{964279FF-D476-48F1-B6B3-93E86F6D8E6F}"/>
          </ac:spMkLst>
        </pc:spChg>
        <pc:spChg chg="mod">
          <ac:chgData name="Ana Kadović" userId="fd64513e-ec8c-4902-b57e-efd6018758d7" providerId="ADAL" clId="{866B5FE5-05D0-4503-BC9F-FE7D307C50E8}" dt="2024-06-18T21:20:17.027" v="386" actId="1076"/>
          <ac:spMkLst>
            <pc:docMk/>
            <pc:sldMk cId="2150478121" sldId="264"/>
            <ac:spMk id="4" creationId="{B844E7D8-45B1-46BD-B066-1B9643CEABAD}"/>
          </ac:spMkLst>
        </pc:spChg>
        <pc:spChg chg="mod">
          <ac:chgData name="Ana Kadović" userId="fd64513e-ec8c-4902-b57e-efd6018758d7" providerId="ADAL" clId="{866B5FE5-05D0-4503-BC9F-FE7D307C50E8}" dt="2024-06-18T21:20:20.202" v="388" actId="1076"/>
          <ac:spMkLst>
            <pc:docMk/>
            <pc:sldMk cId="2150478121" sldId="264"/>
            <ac:spMk id="6" creationId="{A4CA0EC7-C666-41B3-AC49-867FFAF60F4F}"/>
          </ac:spMkLst>
        </pc:spChg>
        <pc:spChg chg="mod">
          <ac:chgData name="Ana Kadović" userId="fd64513e-ec8c-4902-b57e-efd6018758d7" providerId="ADAL" clId="{866B5FE5-05D0-4503-BC9F-FE7D307C50E8}" dt="2024-06-18T21:20:27.447" v="390" actId="1076"/>
          <ac:spMkLst>
            <pc:docMk/>
            <pc:sldMk cId="2150478121" sldId="264"/>
            <ac:spMk id="7" creationId="{1294D7B3-38C7-4AE7-B966-ADF490EED7F5}"/>
          </ac:spMkLst>
        </pc:spChg>
        <pc:spChg chg="mod">
          <ac:chgData name="Ana Kadović" userId="fd64513e-ec8c-4902-b57e-efd6018758d7" providerId="ADAL" clId="{866B5FE5-05D0-4503-BC9F-FE7D307C50E8}" dt="2024-06-18T21:20:35.115" v="392" actId="1076"/>
          <ac:spMkLst>
            <pc:docMk/>
            <pc:sldMk cId="2150478121" sldId="264"/>
            <ac:spMk id="8" creationId="{0CB07224-A90B-4E0E-B09B-3792941031D1}"/>
          </ac:spMkLst>
        </pc:spChg>
        <pc:spChg chg="mod">
          <ac:chgData name="Ana Kadović" userId="fd64513e-ec8c-4902-b57e-efd6018758d7" providerId="ADAL" clId="{866B5FE5-05D0-4503-BC9F-FE7D307C50E8}" dt="2024-06-18T21:20:37.951" v="393" actId="1076"/>
          <ac:spMkLst>
            <pc:docMk/>
            <pc:sldMk cId="2150478121" sldId="264"/>
            <ac:spMk id="9" creationId="{70A3A5B2-E855-4C10-A98D-E4C6535065FF}"/>
          </ac:spMkLst>
        </pc:spChg>
        <pc:spChg chg="mod">
          <ac:chgData name="Ana Kadović" userId="fd64513e-ec8c-4902-b57e-efd6018758d7" providerId="ADAL" clId="{866B5FE5-05D0-4503-BC9F-FE7D307C50E8}" dt="2024-06-18T21:20:33.085" v="391" actId="1076"/>
          <ac:spMkLst>
            <pc:docMk/>
            <pc:sldMk cId="2150478121" sldId="264"/>
            <ac:spMk id="13" creationId="{E52A6F1A-F2F5-4F93-A135-24FE569288ED}"/>
          </ac:spMkLst>
        </pc:spChg>
        <pc:spChg chg="mod">
          <ac:chgData name="Ana Kadović" userId="fd64513e-ec8c-4902-b57e-efd6018758d7" providerId="ADAL" clId="{866B5FE5-05D0-4503-BC9F-FE7D307C50E8}" dt="2024-06-18T21:20:23.940" v="389" actId="1076"/>
          <ac:spMkLst>
            <pc:docMk/>
            <pc:sldMk cId="2150478121" sldId="264"/>
            <ac:spMk id="14" creationId="{E6727F28-0B73-4DB6-BA17-75672D419C54}"/>
          </ac:spMkLst>
        </pc:spChg>
        <pc:spChg chg="mod">
          <ac:chgData name="Ana Kadović" userId="fd64513e-ec8c-4902-b57e-efd6018758d7" providerId="ADAL" clId="{866B5FE5-05D0-4503-BC9F-FE7D307C50E8}" dt="2024-06-18T21:20:18.599" v="387" actId="1076"/>
          <ac:spMkLst>
            <pc:docMk/>
            <pc:sldMk cId="2150478121" sldId="264"/>
            <ac:spMk id="15" creationId="{31BB555D-500F-4DFE-ADA5-70C476FFE3AE}"/>
          </ac:spMkLst>
        </pc:spChg>
      </pc:sldChg>
      <pc:sldChg chg="modSp mod">
        <pc:chgData name="Ana Kadović" userId="fd64513e-ec8c-4902-b57e-efd6018758d7" providerId="ADAL" clId="{866B5FE5-05D0-4503-BC9F-FE7D307C50E8}" dt="2024-06-18T21:18:29.329" v="313" actId="14100"/>
        <pc:sldMkLst>
          <pc:docMk/>
          <pc:sldMk cId="2194640015" sldId="265"/>
        </pc:sldMkLst>
        <pc:spChg chg="mod">
          <ac:chgData name="Ana Kadović" userId="fd64513e-ec8c-4902-b57e-efd6018758d7" providerId="ADAL" clId="{866B5FE5-05D0-4503-BC9F-FE7D307C50E8}" dt="2024-06-18T21:18:16.163" v="307" actId="14100"/>
          <ac:spMkLst>
            <pc:docMk/>
            <pc:sldMk cId="2194640015" sldId="265"/>
            <ac:spMk id="4" creationId="{B4404D42-07BE-4614-9DD7-54F203DEC2CB}"/>
          </ac:spMkLst>
        </pc:spChg>
        <pc:spChg chg="mod">
          <ac:chgData name="Ana Kadović" userId="fd64513e-ec8c-4902-b57e-efd6018758d7" providerId="ADAL" clId="{866B5FE5-05D0-4503-BC9F-FE7D307C50E8}" dt="2024-06-18T21:18:25.329" v="311" actId="14100"/>
          <ac:spMkLst>
            <pc:docMk/>
            <pc:sldMk cId="2194640015" sldId="265"/>
            <ac:spMk id="5" creationId="{F8A744CD-3DA9-4DDD-A9F4-42760E5092BD}"/>
          </ac:spMkLst>
        </pc:spChg>
        <pc:spChg chg="mod">
          <ac:chgData name="Ana Kadović" userId="fd64513e-ec8c-4902-b57e-efd6018758d7" providerId="ADAL" clId="{866B5FE5-05D0-4503-BC9F-FE7D307C50E8}" dt="2024-06-18T21:18:27.075" v="312" actId="14100"/>
          <ac:spMkLst>
            <pc:docMk/>
            <pc:sldMk cId="2194640015" sldId="265"/>
            <ac:spMk id="6" creationId="{3EBC6078-69F6-4079-AA39-CC64E4A1401D}"/>
          </ac:spMkLst>
        </pc:spChg>
        <pc:spChg chg="mod">
          <ac:chgData name="Ana Kadović" userId="fd64513e-ec8c-4902-b57e-efd6018758d7" providerId="ADAL" clId="{866B5FE5-05D0-4503-BC9F-FE7D307C50E8}" dt="2024-06-18T21:16:43.367" v="225" actId="403"/>
          <ac:spMkLst>
            <pc:docMk/>
            <pc:sldMk cId="2194640015" sldId="265"/>
            <ac:spMk id="7" creationId="{8111BCF4-453F-456E-B021-A7E907D9B56A}"/>
          </ac:spMkLst>
        </pc:spChg>
        <pc:spChg chg="mod">
          <ac:chgData name="Ana Kadović" userId="fd64513e-ec8c-4902-b57e-efd6018758d7" providerId="ADAL" clId="{866B5FE5-05D0-4503-BC9F-FE7D307C50E8}" dt="2024-06-18T21:17:48.708" v="301" actId="20577"/>
          <ac:spMkLst>
            <pc:docMk/>
            <pc:sldMk cId="2194640015" sldId="265"/>
            <ac:spMk id="8" creationId="{C85D1A80-B935-4820-B79A-EEB4626B6267}"/>
          </ac:spMkLst>
        </pc:spChg>
        <pc:spChg chg="mod">
          <ac:chgData name="Ana Kadović" userId="fd64513e-ec8c-4902-b57e-efd6018758d7" providerId="ADAL" clId="{866B5FE5-05D0-4503-BC9F-FE7D307C50E8}" dt="2024-06-18T21:18:29.329" v="313" actId="14100"/>
          <ac:spMkLst>
            <pc:docMk/>
            <pc:sldMk cId="2194640015" sldId="265"/>
            <ac:spMk id="9" creationId="{24C85DCC-E846-4645-A146-7425C5A2ADD5}"/>
          </ac:spMkLst>
        </pc:spChg>
        <pc:spChg chg="mod">
          <ac:chgData name="Ana Kadović" userId="fd64513e-ec8c-4902-b57e-efd6018758d7" providerId="ADAL" clId="{866B5FE5-05D0-4503-BC9F-FE7D307C50E8}" dt="2024-06-18T21:18:23.237" v="310" actId="14100"/>
          <ac:spMkLst>
            <pc:docMk/>
            <pc:sldMk cId="2194640015" sldId="265"/>
            <ac:spMk id="10" creationId="{8ADB4DB9-2851-47BE-93C2-43CFBC736C7F}"/>
          </ac:spMkLst>
        </pc:spChg>
        <pc:spChg chg="mod">
          <ac:chgData name="Ana Kadović" userId="fd64513e-ec8c-4902-b57e-efd6018758d7" providerId="ADAL" clId="{866B5FE5-05D0-4503-BC9F-FE7D307C50E8}" dt="2024-06-18T21:18:13.416" v="306" actId="14100"/>
          <ac:spMkLst>
            <pc:docMk/>
            <pc:sldMk cId="2194640015" sldId="265"/>
            <ac:spMk id="11" creationId="{81DF5C65-4678-456B-9F69-C11F72490890}"/>
          </ac:spMkLst>
        </pc:spChg>
      </pc:sldChg>
      <pc:sldChg chg="delSp modSp mod delDesignElem">
        <pc:chgData name="Ana Kadović" userId="fd64513e-ec8c-4902-b57e-efd6018758d7" providerId="ADAL" clId="{866B5FE5-05D0-4503-BC9F-FE7D307C50E8}" dt="2024-06-18T21:26:41.612" v="575" actId="20577"/>
        <pc:sldMkLst>
          <pc:docMk/>
          <pc:sldMk cId="3153526218" sldId="267"/>
        </pc:sldMkLst>
        <pc:spChg chg="mod">
          <ac:chgData name="Ana Kadović" userId="fd64513e-ec8c-4902-b57e-efd6018758d7" providerId="ADAL" clId="{866B5FE5-05D0-4503-BC9F-FE7D307C50E8}" dt="2024-06-18T21:26:41.612" v="575" actId="20577"/>
          <ac:spMkLst>
            <pc:docMk/>
            <pc:sldMk cId="3153526218" sldId="267"/>
            <ac:spMk id="3" creationId="{479C5DFD-8497-476F-86E5-5A0B62706E74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3153526218" sldId="267"/>
            <ac:spMk id="1078" creationId="{DE91395A-2D18-4AF6-A0AC-AAA7189FED11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3153526218" sldId="267"/>
            <ac:spMk id="1079" creationId="{7BD08880-457D-4C62-A3B5-6A9B0878C7E9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3153526218" sldId="267"/>
            <ac:spMk id="1080" creationId="{1FF9CEF5-A50D-4B8B-9852-D76F7037867E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3153526218" sldId="267"/>
            <ac:spMk id="1081" creationId="{30684D86-C9D1-40C3-A9B6-EC935C7312E3}"/>
          </ac:spMkLst>
        </pc:spChg>
        <pc:spChg chg="del">
          <ac:chgData name="Ana Kadović" userId="fd64513e-ec8c-4902-b57e-efd6018758d7" providerId="ADAL" clId="{866B5FE5-05D0-4503-BC9F-FE7D307C50E8}" dt="2024-06-18T21:11:59.589" v="70"/>
          <ac:spMkLst>
            <pc:docMk/>
            <pc:sldMk cId="3153526218" sldId="267"/>
            <ac:spMk id="1082" creationId="{1EDF7896-F56A-49DA-90F3-F5CE8B9833AD}"/>
          </ac:spMkLst>
        </pc:spChg>
        <pc:grpChg chg="del">
          <ac:chgData name="Ana Kadović" userId="fd64513e-ec8c-4902-b57e-efd6018758d7" providerId="ADAL" clId="{866B5FE5-05D0-4503-BC9F-FE7D307C50E8}" dt="2024-06-18T21:11:59.589" v="70"/>
          <ac:grpSpMkLst>
            <pc:docMk/>
            <pc:sldMk cId="3153526218" sldId="267"/>
            <ac:grpSpMk id="1076" creationId="{7398C59F-5A18-487B-91D6-B955AACF2E50}"/>
          </ac:grpSpMkLst>
        </pc:grpChg>
        <pc:grpChg chg="del">
          <ac:chgData name="Ana Kadović" userId="fd64513e-ec8c-4902-b57e-efd6018758d7" providerId="ADAL" clId="{866B5FE5-05D0-4503-BC9F-FE7D307C50E8}" dt="2024-06-18T21:11:59.589" v="70"/>
          <ac:grpSpMkLst>
            <pc:docMk/>
            <pc:sldMk cId="3153526218" sldId="267"/>
            <ac:grpSpMk id="1077" creationId="{520234FB-542E-4550-9C2F-1B56FD41A1CA}"/>
          </ac:grpSpMkLst>
        </pc:grpChg>
      </pc:sldChg>
      <pc:sldChg chg="addSp delSp modSp mod setBg addAnim delAnim">
        <pc:chgData name="Ana Kadović" userId="fd64513e-ec8c-4902-b57e-efd6018758d7" providerId="ADAL" clId="{866B5FE5-05D0-4503-BC9F-FE7D307C50E8}" dt="2024-06-18T21:26:33.513" v="554" actId="1076"/>
        <pc:sldMkLst>
          <pc:docMk/>
          <pc:sldMk cId="4203397824" sldId="268"/>
        </pc:sldMkLst>
        <pc:spChg chg="mod">
          <ac:chgData name="Ana Kadović" userId="fd64513e-ec8c-4902-b57e-efd6018758d7" providerId="ADAL" clId="{866B5FE5-05D0-4503-BC9F-FE7D307C50E8}" dt="2024-06-18T21:24:00.211" v="467" actId="26606"/>
          <ac:spMkLst>
            <pc:docMk/>
            <pc:sldMk cId="4203397824" sldId="268"/>
            <ac:spMk id="3" creationId="{640F0D86-430E-47CE-AD3A-77A32F7F7E4C}"/>
          </ac:spMkLst>
        </pc:spChg>
        <pc:spChg chg="mod">
          <ac:chgData name="Ana Kadović" userId="fd64513e-ec8c-4902-b57e-efd6018758d7" providerId="ADAL" clId="{866B5FE5-05D0-4503-BC9F-FE7D307C50E8}" dt="2024-06-18T21:24:07.186" v="470" actId="14100"/>
          <ac:spMkLst>
            <pc:docMk/>
            <pc:sldMk cId="4203397824" sldId="268"/>
            <ac:spMk id="4" creationId="{CC07EA06-1CA1-4351-B93C-10B770A3A48A}"/>
          </ac:spMkLst>
        </pc:spChg>
        <pc:spChg chg="add del mod">
          <ac:chgData name="Ana Kadović" userId="fd64513e-ec8c-4902-b57e-efd6018758d7" providerId="ADAL" clId="{866B5FE5-05D0-4503-BC9F-FE7D307C50E8}" dt="2024-06-18T21:26:04.156" v="535" actId="403"/>
          <ac:spMkLst>
            <pc:docMk/>
            <pc:sldMk cId="4203397824" sldId="268"/>
            <ac:spMk id="5" creationId="{EE8272F6-EC3D-4969-A5AC-1E220DE0BCE8}"/>
          </ac:spMkLst>
        </pc:spChg>
        <pc:spChg chg="mod">
          <ac:chgData name="Ana Kadović" userId="fd64513e-ec8c-4902-b57e-efd6018758d7" providerId="ADAL" clId="{866B5FE5-05D0-4503-BC9F-FE7D307C50E8}" dt="2024-06-18T21:26:21.618" v="544" actId="255"/>
          <ac:spMkLst>
            <pc:docMk/>
            <pc:sldMk cId="4203397824" sldId="268"/>
            <ac:spMk id="12" creationId="{03E4CE01-C5E8-4E98-864B-F2F363BCE970}"/>
          </ac:spMkLst>
        </pc:spChg>
        <pc:spChg chg="mod">
          <ac:chgData name="Ana Kadović" userId="fd64513e-ec8c-4902-b57e-efd6018758d7" providerId="ADAL" clId="{866B5FE5-05D0-4503-BC9F-FE7D307C50E8}" dt="2024-06-18T21:26:17.680" v="543" actId="1076"/>
          <ac:spMkLst>
            <pc:docMk/>
            <pc:sldMk cId="4203397824" sldId="268"/>
            <ac:spMk id="13" creationId="{71D30127-4C08-4A67-B82B-279F9C2F35BA}"/>
          </ac:spMkLst>
        </pc:spChg>
        <pc:spChg chg="mod">
          <ac:chgData name="Ana Kadović" userId="fd64513e-ec8c-4902-b57e-efd6018758d7" providerId="ADAL" clId="{866B5FE5-05D0-4503-BC9F-FE7D307C50E8}" dt="2024-06-18T21:25:49.040" v="532" actId="1076"/>
          <ac:spMkLst>
            <pc:docMk/>
            <pc:sldMk cId="4203397824" sldId="268"/>
            <ac:spMk id="14" creationId="{2E57A0F5-3E32-48F7-9743-76E527E7CF5C}"/>
          </ac:spMkLst>
        </pc:spChg>
        <pc:spChg chg="mod">
          <ac:chgData name="Ana Kadović" userId="fd64513e-ec8c-4902-b57e-efd6018758d7" providerId="ADAL" clId="{866B5FE5-05D0-4503-BC9F-FE7D307C50E8}" dt="2024-06-18T21:26:33.513" v="554" actId="1076"/>
          <ac:spMkLst>
            <pc:docMk/>
            <pc:sldMk cId="4203397824" sldId="268"/>
            <ac:spMk id="15" creationId="{503A9A58-02F2-4722-AD38-8BAF37F9AB2F}"/>
          </ac:spMkLst>
        </pc:spChg>
        <pc:spChg chg="add">
          <ac:chgData name="Ana Kadović" userId="fd64513e-ec8c-4902-b57e-efd6018758d7" providerId="ADAL" clId="{866B5FE5-05D0-4503-BC9F-FE7D307C50E8}" dt="2024-06-18T21:24:00.211" v="467" actId="26606"/>
          <ac:spMkLst>
            <pc:docMk/>
            <pc:sldMk cId="4203397824" sldId="268"/>
            <ac:spMk id="2065" creationId="{3EE1A71F-2664-4E38-A47B-A6F74A66A5BA}"/>
          </ac:spMkLst>
        </pc:spChg>
        <pc:spChg chg="add">
          <ac:chgData name="Ana Kadović" userId="fd64513e-ec8c-4902-b57e-efd6018758d7" providerId="ADAL" clId="{866B5FE5-05D0-4503-BC9F-FE7D307C50E8}" dt="2024-06-18T21:24:00.211" v="467" actId="26606"/>
          <ac:spMkLst>
            <pc:docMk/>
            <pc:sldMk cId="4203397824" sldId="268"/>
            <ac:spMk id="2067" creationId="{895A2202-3CDB-4BEB-B357-591207B19CE3}"/>
          </ac:spMkLst>
        </pc:spChg>
        <pc:spChg chg="add">
          <ac:chgData name="Ana Kadović" userId="fd64513e-ec8c-4902-b57e-efd6018758d7" providerId="ADAL" clId="{866B5FE5-05D0-4503-BC9F-FE7D307C50E8}" dt="2024-06-18T21:24:00.211" v="467" actId="26606"/>
          <ac:spMkLst>
            <pc:docMk/>
            <pc:sldMk cId="4203397824" sldId="268"/>
            <ac:spMk id="2069" creationId="{3AD441E9-6D75-456C-B0AE-40B2012E17CA}"/>
          </ac:spMkLst>
        </pc:spChg>
        <pc:picChg chg="mod">
          <ac:chgData name="Ana Kadović" userId="fd64513e-ec8c-4902-b57e-efd6018758d7" providerId="ADAL" clId="{866B5FE5-05D0-4503-BC9F-FE7D307C50E8}" dt="2024-06-18T21:24:04.320" v="469" actId="14100"/>
          <ac:picMkLst>
            <pc:docMk/>
            <pc:sldMk cId="4203397824" sldId="268"/>
            <ac:picMk id="2050" creationId="{A26AA603-0B4A-4C7C-AB6C-F269A5CB6310}"/>
          </ac:picMkLst>
        </pc:picChg>
        <pc:picChg chg="mod">
          <ac:chgData name="Ana Kadović" userId="fd64513e-ec8c-4902-b57e-efd6018758d7" providerId="ADAL" clId="{866B5FE5-05D0-4503-BC9F-FE7D307C50E8}" dt="2024-06-18T21:24:38.749" v="484" actId="1076"/>
          <ac:picMkLst>
            <pc:docMk/>
            <pc:sldMk cId="4203397824" sldId="268"/>
            <ac:picMk id="2052" creationId="{CA224C0C-FD12-4DEC-8D9C-30A50E7BE783}"/>
          </ac:picMkLst>
        </pc:picChg>
        <pc:picChg chg="mod">
          <ac:chgData name="Ana Kadović" userId="fd64513e-ec8c-4902-b57e-efd6018758d7" providerId="ADAL" clId="{866B5FE5-05D0-4503-BC9F-FE7D307C50E8}" dt="2024-06-18T21:24:37.626" v="483" actId="1076"/>
          <ac:picMkLst>
            <pc:docMk/>
            <pc:sldMk cId="4203397824" sldId="268"/>
            <ac:picMk id="2054" creationId="{7A0AFC8E-FBA5-48E9-9BF5-BE94B72AE00F}"/>
          </ac:picMkLst>
        </pc:picChg>
        <pc:picChg chg="mod">
          <ac:chgData name="Ana Kadović" userId="fd64513e-ec8c-4902-b57e-efd6018758d7" providerId="ADAL" clId="{866B5FE5-05D0-4503-BC9F-FE7D307C50E8}" dt="2024-06-18T21:24:35.645" v="482" actId="1076"/>
          <ac:picMkLst>
            <pc:docMk/>
            <pc:sldMk cId="4203397824" sldId="268"/>
            <ac:picMk id="2056" creationId="{C416AFE4-A5CC-44B0-819D-7E6CED8899BC}"/>
          </ac:picMkLst>
        </pc:picChg>
        <pc:picChg chg="mod">
          <ac:chgData name="Ana Kadović" userId="fd64513e-ec8c-4902-b57e-efd6018758d7" providerId="ADAL" clId="{866B5FE5-05D0-4503-BC9F-FE7D307C50E8}" dt="2024-06-18T21:24:32.697" v="481" actId="1076"/>
          <ac:picMkLst>
            <pc:docMk/>
            <pc:sldMk cId="4203397824" sldId="268"/>
            <ac:picMk id="2058" creationId="{EBE3172E-0CBD-4228-A17D-8F4221516807}"/>
          </ac:picMkLst>
        </pc:picChg>
        <pc:picChg chg="mod">
          <ac:chgData name="Ana Kadović" userId="fd64513e-ec8c-4902-b57e-efd6018758d7" providerId="ADAL" clId="{866B5FE5-05D0-4503-BC9F-FE7D307C50E8}" dt="2024-06-18T21:24:30.546" v="480" actId="1076"/>
          <ac:picMkLst>
            <pc:docMk/>
            <pc:sldMk cId="4203397824" sldId="268"/>
            <ac:picMk id="2060" creationId="{B78722F6-1E97-4D16-B7D8-55D2CF340472}"/>
          </ac:picMkLst>
        </pc:picChg>
      </pc:sldChg>
      <pc:sldChg chg="addSp delSp modSp mod setBg">
        <pc:chgData name="Ana Kadović" userId="fd64513e-ec8c-4902-b57e-efd6018758d7" providerId="ADAL" clId="{866B5FE5-05D0-4503-BC9F-FE7D307C50E8}" dt="2024-06-18T21:33:54.618" v="952" actId="1076"/>
        <pc:sldMkLst>
          <pc:docMk/>
          <pc:sldMk cId="0" sldId="269"/>
        </pc:sldMkLst>
        <pc:spChg chg="mod">
          <ac:chgData name="Ana Kadović" userId="fd64513e-ec8c-4902-b57e-efd6018758d7" providerId="ADAL" clId="{866B5FE5-05D0-4503-BC9F-FE7D307C50E8}" dt="2024-06-18T21:33:54.618" v="952" actId="1076"/>
          <ac:spMkLst>
            <pc:docMk/>
            <pc:sldMk cId="0" sldId="269"/>
            <ac:spMk id="8194" creationId="{00000000-0000-0000-0000-000000000000}"/>
          </ac:spMkLst>
        </pc:spChg>
        <pc:spChg chg="mod">
          <ac:chgData name="Ana Kadović" userId="fd64513e-ec8c-4902-b57e-efd6018758d7" providerId="ADAL" clId="{866B5FE5-05D0-4503-BC9F-FE7D307C50E8}" dt="2024-06-18T21:23:35.036" v="460" actId="1076"/>
          <ac:spMkLst>
            <pc:docMk/>
            <pc:sldMk cId="0" sldId="269"/>
            <ac:spMk id="8197" creationId="{00000000-0000-0000-0000-000000000000}"/>
          </ac:spMkLst>
        </pc:spChg>
        <pc:spChg chg="mod">
          <ac:chgData name="Ana Kadović" userId="fd64513e-ec8c-4902-b57e-efd6018758d7" providerId="ADAL" clId="{866B5FE5-05D0-4503-BC9F-FE7D307C50E8}" dt="2024-06-18T21:23:56.152" v="466" actId="1076"/>
          <ac:spMkLst>
            <pc:docMk/>
            <pc:sldMk cId="0" sldId="269"/>
            <ac:spMk id="8198" creationId="{00000000-0000-0000-0000-000000000000}"/>
          </ac:spMkLst>
        </pc:spChg>
        <pc:spChg chg="mod">
          <ac:chgData name="Ana Kadović" userId="fd64513e-ec8c-4902-b57e-efd6018758d7" providerId="ADAL" clId="{866B5FE5-05D0-4503-BC9F-FE7D307C50E8}" dt="2024-06-18T21:23:54.280" v="465" actId="14100"/>
          <ac:spMkLst>
            <pc:docMk/>
            <pc:sldMk cId="0" sldId="269"/>
            <ac:spMk id="8199" creationId="{00000000-0000-0000-0000-000000000000}"/>
          </ac:spMkLst>
        </pc:spChg>
        <pc:spChg chg="mod">
          <ac:chgData name="Ana Kadović" userId="fd64513e-ec8c-4902-b57e-efd6018758d7" providerId="ADAL" clId="{866B5FE5-05D0-4503-BC9F-FE7D307C50E8}" dt="2024-06-18T21:23:38.260" v="461" actId="14100"/>
          <ac:spMkLst>
            <pc:docMk/>
            <pc:sldMk cId="0" sldId="269"/>
            <ac:spMk id="8200" creationId="{00000000-0000-0000-0000-000000000000}"/>
          </ac:spMkLst>
        </pc:spChg>
        <pc:spChg chg="add">
          <ac:chgData name="Ana Kadović" userId="fd64513e-ec8c-4902-b57e-efd6018758d7" providerId="ADAL" clId="{866B5FE5-05D0-4503-BC9F-FE7D307C50E8}" dt="2024-06-18T21:23:09.605" v="448" actId="26606"/>
          <ac:spMkLst>
            <pc:docMk/>
            <pc:sldMk cId="0" sldId="269"/>
            <ac:spMk id="8202" creationId="{C8C9F670-D457-4F9E-BDA1-B6468C7782EB}"/>
          </ac:spMkLst>
        </pc:spChg>
        <pc:spChg chg="add">
          <ac:chgData name="Ana Kadović" userId="fd64513e-ec8c-4902-b57e-efd6018758d7" providerId="ADAL" clId="{866B5FE5-05D0-4503-BC9F-FE7D307C50E8}" dt="2024-06-18T21:23:09.605" v="448" actId="26606"/>
          <ac:spMkLst>
            <pc:docMk/>
            <pc:sldMk cId="0" sldId="269"/>
            <ac:spMk id="8203" creationId="{240E2333-C7BB-42CB-A674-0BE0C8ED7B26}"/>
          </ac:spMkLst>
        </pc:spChg>
        <pc:spChg chg="add">
          <ac:chgData name="Ana Kadović" userId="fd64513e-ec8c-4902-b57e-efd6018758d7" providerId="ADAL" clId="{866B5FE5-05D0-4503-BC9F-FE7D307C50E8}" dt="2024-06-18T21:23:09.605" v="448" actId="26606"/>
          <ac:spMkLst>
            <pc:docMk/>
            <pc:sldMk cId="0" sldId="269"/>
            <ac:spMk id="8204" creationId="{6CADF7DA-72EF-4990-9F27-D443BAF7D83E}"/>
          </ac:spMkLst>
        </pc:spChg>
        <pc:spChg chg="add del">
          <ac:chgData name="Ana Kadović" userId="fd64513e-ec8c-4902-b57e-efd6018758d7" providerId="ADAL" clId="{866B5FE5-05D0-4503-BC9F-FE7D307C50E8}" dt="2024-06-18T21:23:06.751" v="447" actId="26606"/>
          <ac:spMkLst>
            <pc:docMk/>
            <pc:sldMk cId="0" sldId="269"/>
            <ac:spMk id="8205" creationId="{3EE1A71F-2664-4E38-A47B-A6F74A66A5BA}"/>
          </ac:spMkLst>
        </pc:spChg>
        <pc:spChg chg="add del">
          <ac:chgData name="Ana Kadović" userId="fd64513e-ec8c-4902-b57e-efd6018758d7" providerId="ADAL" clId="{866B5FE5-05D0-4503-BC9F-FE7D307C50E8}" dt="2024-06-18T21:23:06.751" v="447" actId="26606"/>
          <ac:spMkLst>
            <pc:docMk/>
            <pc:sldMk cId="0" sldId="269"/>
            <ac:spMk id="8207" creationId="{895A2202-3CDB-4BEB-B357-591207B19CE3}"/>
          </ac:spMkLst>
        </pc:spChg>
        <pc:spChg chg="add del">
          <ac:chgData name="Ana Kadović" userId="fd64513e-ec8c-4902-b57e-efd6018758d7" providerId="ADAL" clId="{866B5FE5-05D0-4503-BC9F-FE7D307C50E8}" dt="2024-06-18T21:23:06.751" v="447" actId="26606"/>
          <ac:spMkLst>
            <pc:docMk/>
            <pc:sldMk cId="0" sldId="269"/>
            <ac:spMk id="8209" creationId="{3AD441E9-6D75-456C-B0AE-40B2012E17CA}"/>
          </ac:spMkLst>
        </pc:spChg>
        <pc:picChg chg="mod">
          <ac:chgData name="Ana Kadović" userId="fd64513e-ec8c-4902-b57e-efd6018758d7" providerId="ADAL" clId="{866B5FE5-05D0-4503-BC9F-FE7D307C50E8}" dt="2024-06-18T21:23:22.352" v="453" actId="14100"/>
          <ac:picMkLst>
            <pc:docMk/>
            <pc:sldMk cId="0" sldId="269"/>
            <ac:picMk id="4" creationId="{7F86E2C0-9753-4512-A990-FBB08845CA2D}"/>
          </ac:picMkLst>
        </pc:picChg>
      </pc:sldChg>
      <pc:sldChg chg="addSp delSp modSp new mod modClrScheme chgLayout">
        <pc:chgData name="Ana Kadović" userId="fd64513e-ec8c-4902-b57e-efd6018758d7" providerId="ADAL" clId="{866B5FE5-05D0-4503-BC9F-FE7D307C50E8}" dt="2024-06-18T21:31:22.789" v="729" actId="20577"/>
        <pc:sldMkLst>
          <pc:docMk/>
          <pc:sldMk cId="2829263743" sldId="270"/>
        </pc:sldMkLst>
        <pc:spChg chg="del mod">
          <ac:chgData name="Ana Kadović" userId="fd64513e-ec8c-4902-b57e-efd6018758d7" providerId="ADAL" clId="{866B5FE5-05D0-4503-BC9F-FE7D307C50E8}" dt="2024-06-18T21:10:34.583" v="8" actId="478"/>
          <ac:spMkLst>
            <pc:docMk/>
            <pc:sldMk cId="2829263743" sldId="270"/>
            <ac:spMk id="2" creationId="{0D1679F3-6988-96B2-C9AD-DD253404DC29}"/>
          </ac:spMkLst>
        </pc:spChg>
        <pc:spChg chg="del">
          <ac:chgData name="Ana Kadović" userId="fd64513e-ec8c-4902-b57e-efd6018758d7" providerId="ADAL" clId="{866B5FE5-05D0-4503-BC9F-FE7D307C50E8}" dt="2024-06-18T21:10:56.087" v="11" actId="478"/>
          <ac:spMkLst>
            <pc:docMk/>
            <pc:sldMk cId="2829263743" sldId="270"/>
            <ac:spMk id="3" creationId="{1DB467E8-8312-AA14-8113-ACA3C8B1C4AA}"/>
          </ac:spMkLst>
        </pc:spChg>
        <pc:spChg chg="add del mod">
          <ac:chgData name="Ana Kadović" userId="fd64513e-ec8c-4902-b57e-efd6018758d7" providerId="ADAL" clId="{866B5FE5-05D0-4503-BC9F-FE7D307C50E8}" dt="2024-06-18T21:10:54.457" v="10" actId="478"/>
          <ac:spMkLst>
            <pc:docMk/>
            <pc:sldMk cId="2829263743" sldId="270"/>
            <ac:spMk id="5" creationId="{1973D771-F994-D0A5-AEE5-B638A392D8B2}"/>
          </ac:spMkLst>
        </pc:spChg>
        <pc:spChg chg="add del">
          <ac:chgData name="Ana Kadović" userId="fd64513e-ec8c-4902-b57e-efd6018758d7" providerId="ADAL" clId="{866B5FE5-05D0-4503-BC9F-FE7D307C50E8}" dt="2024-06-18T21:11:01.835" v="12" actId="478"/>
          <ac:spMkLst>
            <pc:docMk/>
            <pc:sldMk cId="2829263743" sldId="270"/>
            <ac:spMk id="7" creationId="{8C82EA9A-4D77-1BF5-FFA1-CCB900E8C26A}"/>
          </ac:spMkLst>
        </pc:spChg>
        <pc:spChg chg="add mod">
          <ac:chgData name="Ana Kadović" userId="fd64513e-ec8c-4902-b57e-efd6018758d7" providerId="ADAL" clId="{866B5FE5-05D0-4503-BC9F-FE7D307C50E8}" dt="2024-06-18T21:26:52.299" v="591" actId="20577"/>
          <ac:spMkLst>
            <pc:docMk/>
            <pc:sldMk cId="2829263743" sldId="270"/>
            <ac:spMk id="8" creationId="{D3B20559-6BB7-2A89-04C8-63CE60BE4167}"/>
          </ac:spMkLst>
        </pc:spChg>
        <pc:spChg chg="add del mod">
          <ac:chgData name="Ana Kadović" userId="fd64513e-ec8c-4902-b57e-efd6018758d7" providerId="ADAL" clId="{866B5FE5-05D0-4503-BC9F-FE7D307C50E8}" dt="2024-06-18T21:29:53.716" v="627" actId="12084"/>
          <ac:spMkLst>
            <pc:docMk/>
            <pc:sldMk cId="2829263743" sldId="270"/>
            <ac:spMk id="9" creationId="{3F9A2230-C82E-1037-4A73-A742D35DFB8E}"/>
          </ac:spMkLst>
        </pc:spChg>
        <pc:graphicFrameChg chg="add mod">
          <ac:chgData name="Ana Kadović" userId="fd64513e-ec8c-4902-b57e-efd6018758d7" providerId="ADAL" clId="{866B5FE5-05D0-4503-BC9F-FE7D307C50E8}" dt="2024-06-18T21:31:22.789" v="729" actId="20577"/>
          <ac:graphicFrameMkLst>
            <pc:docMk/>
            <pc:sldMk cId="2829263743" sldId="270"/>
            <ac:graphicFrameMk id="10" creationId="{7EE5FCBE-ED47-187E-6AE2-BEB95CFE1A37}"/>
          </ac:graphicFrameMkLst>
        </pc:graphicFrameChg>
      </pc:sldChg>
      <pc:sldChg chg="addSp delSp modSp new mod modClrScheme chgLayout">
        <pc:chgData name="Ana Kadović" userId="fd64513e-ec8c-4902-b57e-efd6018758d7" providerId="ADAL" clId="{866B5FE5-05D0-4503-BC9F-FE7D307C50E8}" dt="2024-06-18T21:36:05.360" v="1036" actId="1076"/>
        <pc:sldMkLst>
          <pc:docMk/>
          <pc:sldMk cId="1496354522" sldId="271"/>
        </pc:sldMkLst>
        <pc:spChg chg="del mod ord">
          <ac:chgData name="Ana Kadović" userId="fd64513e-ec8c-4902-b57e-efd6018758d7" providerId="ADAL" clId="{866B5FE5-05D0-4503-BC9F-FE7D307C50E8}" dt="2024-06-18T21:34:11.833" v="954" actId="700"/>
          <ac:spMkLst>
            <pc:docMk/>
            <pc:sldMk cId="1496354522" sldId="271"/>
            <ac:spMk id="2" creationId="{D9C88BB6-8B33-49E7-4ADD-7FFFC51A591F}"/>
          </ac:spMkLst>
        </pc:spChg>
        <pc:spChg chg="del mod ord">
          <ac:chgData name="Ana Kadović" userId="fd64513e-ec8c-4902-b57e-efd6018758d7" providerId="ADAL" clId="{866B5FE5-05D0-4503-BC9F-FE7D307C50E8}" dt="2024-06-18T21:34:11.833" v="954" actId="700"/>
          <ac:spMkLst>
            <pc:docMk/>
            <pc:sldMk cId="1496354522" sldId="271"/>
            <ac:spMk id="3" creationId="{2C62B63C-7236-2316-722E-2A36E798F371}"/>
          </ac:spMkLst>
        </pc:spChg>
        <pc:spChg chg="add mod ord">
          <ac:chgData name="Ana Kadović" userId="fd64513e-ec8c-4902-b57e-efd6018758d7" providerId="ADAL" clId="{866B5FE5-05D0-4503-BC9F-FE7D307C50E8}" dt="2024-06-18T21:36:02.470" v="1035" actId="1076"/>
          <ac:spMkLst>
            <pc:docMk/>
            <pc:sldMk cId="1496354522" sldId="271"/>
            <ac:spMk id="4" creationId="{3AB4CA8A-98C3-8603-2772-34808BDFF550}"/>
          </ac:spMkLst>
        </pc:spChg>
        <pc:spChg chg="add mod ord">
          <ac:chgData name="Ana Kadović" userId="fd64513e-ec8c-4902-b57e-efd6018758d7" providerId="ADAL" clId="{866B5FE5-05D0-4503-BC9F-FE7D307C50E8}" dt="2024-06-18T21:36:05.360" v="1036" actId="1076"/>
          <ac:spMkLst>
            <pc:docMk/>
            <pc:sldMk cId="1496354522" sldId="271"/>
            <ac:spMk id="5" creationId="{65FE219C-951A-B30B-208A-445194A58AF5}"/>
          </ac:spMkLst>
        </pc:spChg>
      </pc:sldChg>
      <pc:sldMasterChg chg="modSldLayout">
        <pc:chgData name="Ana Kadović" userId="fd64513e-ec8c-4902-b57e-efd6018758d7" providerId="ADAL" clId="{866B5FE5-05D0-4503-BC9F-FE7D307C50E8}" dt="2024-06-18T21:11:59.589" v="70"/>
        <pc:sldMasterMkLst>
          <pc:docMk/>
          <pc:sldMasterMk cId="1153420661" sldId="2147483713"/>
        </pc:sldMasterMkLst>
        <pc:sldLayoutChg chg="delSp">
          <pc:chgData name="Ana Kadović" userId="fd64513e-ec8c-4902-b57e-efd6018758d7" providerId="ADAL" clId="{866B5FE5-05D0-4503-BC9F-FE7D307C50E8}" dt="2024-06-18T21:11:59.589" v="70"/>
          <pc:sldLayoutMkLst>
            <pc:docMk/>
            <pc:sldMasterMk cId="1153420661" sldId="2147483713"/>
            <pc:sldLayoutMk cId="3074942313" sldId="2147483730"/>
          </pc:sldLayoutMkLst>
          <pc:spChg chg="del">
            <ac:chgData name="Ana Kadović" userId="fd64513e-ec8c-4902-b57e-efd6018758d7" providerId="ADAL" clId="{866B5FE5-05D0-4503-BC9F-FE7D307C50E8}" dt="2024-06-18T21:11:59.589" v="70"/>
            <ac:spMkLst>
              <pc:docMk/>
              <pc:sldMasterMk cId="1153420661" sldId="2147483713"/>
              <pc:sldLayoutMk cId="3074942313" sldId="2147483730"/>
              <ac:spMk id="9" creationId="{00000000-0000-0000-0000-000000000000}"/>
            </ac:spMkLst>
          </pc:spChg>
        </pc:sldLayoutChg>
      </pc:sldMasterChg>
    </pc:docChg>
  </pc:docChgLst>
  <pc:docChgLst>
    <pc:chgData name="Ana Kadović" userId="fd64513e-ec8c-4902-b57e-efd6018758d7" providerId="ADAL" clId="{4E976CC9-B370-4454-9D7A-F6E67BA0E438}"/>
    <pc:docChg chg="undo custSel addSld delSld modSld sldOrd">
      <pc:chgData name="Ana Kadović" userId="fd64513e-ec8c-4902-b57e-efd6018758d7" providerId="ADAL" clId="{4E976CC9-B370-4454-9D7A-F6E67BA0E438}" dt="2024-01-10T19:50:58.879" v="275"/>
      <pc:docMkLst>
        <pc:docMk/>
      </pc:docMkLst>
      <pc:sldChg chg="addSp delSp modSp mod setBg addAnim delAnim">
        <pc:chgData name="Ana Kadović" userId="fd64513e-ec8c-4902-b57e-efd6018758d7" providerId="ADAL" clId="{4E976CC9-B370-4454-9D7A-F6E67BA0E438}" dt="2024-01-10T17:46:25.657" v="26" actId="403"/>
        <pc:sldMkLst>
          <pc:docMk/>
          <pc:sldMk cId="4085384354" sldId="256"/>
        </pc:sldMkLst>
        <pc:spChg chg="mod">
          <ac:chgData name="Ana Kadović" userId="fd64513e-ec8c-4902-b57e-efd6018758d7" providerId="ADAL" clId="{4E976CC9-B370-4454-9D7A-F6E67BA0E438}" dt="2024-01-10T17:46:25.657" v="26" actId="403"/>
          <ac:spMkLst>
            <pc:docMk/>
            <pc:sldMk cId="4085384354" sldId="256"/>
            <ac:spMk id="2" creationId="{F1B0B147-00B4-4BA9-B375-B730414B7D33}"/>
          </ac:spMkLst>
        </pc:spChg>
        <pc:spChg chg="mod">
          <ac:chgData name="Ana Kadović" userId="fd64513e-ec8c-4902-b57e-efd6018758d7" providerId="ADAL" clId="{4E976CC9-B370-4454-9D7A-F6E67BA0E438}" dt="2024-01-10T17:46:13.615" v="23" actId="26606"/>
          <ac:spMkLst>
            <pc:docMk/>
            <pc:sldMk cId="4085384354" sldId="256"/>
            <ac:spMk id="3" creationId="{430BB318-ADC3-40CD-9C79-06D8AF397EAD}"/>
          </ac:spMkLst>
        </pc:spChg>
        <pc:spChg chg="add del">
          <ac:chgData name="Ana Kadović" userId="fd64513e-ec8c-4902-b57e-efd6018758d7" providerId="ADAL" clId="{4E976CC9-B370-4454-9D7A-F6E67BA0E438}" dt="2024-01-10T17:46:06.093" v="19" actId="26606"/>
          <ac:spMkLst>
            <pc:docMk/>
            <pc:sldMk cId="4085384354" sldId="256"/>
            <ac:spMk id="9" creationId="{1FF9CEF5-A50D-4B8B-9852-D76F7037867E}"/>
          </ac:spMkLst>
        </pc:spChg>
        <pc:spChg chg="add del">
          <ac:chgData name="Ana Kadović" userId="fd64513e-ec8c-4902-b57e-efd6018758d7" providerId="ADAL" clId="{4E976CC9-B370-4454-9D7A-F6E67BA0E438}" dt="2024-01-10T17:46:06.093" v="19" actId="26606"/>
          <ac:spMkLst>
            <pc:docMk/>
            <pc:sldMk cId="4085384354" sldId="256"/>
            <ac:spMk id="25" creationId="{30684D86-C9D1-40C3-A9B6-EC935C7312E3}"/>
          </ac:spMkLst>
        </pc:spChg>
        <pc:spChg chg="add del">
          <ac:chgData name="Ana Kadović" userId="fd64513e-ec8c-4902-b57e-efd6018758d7" providerId="ADAL" clId="{4E976CC9-B370-4454-9D7A-F6E67BA0E438}" dt="2024-01-10T17:46:06.093" v="19" actId="26606"/>
          <ac:spMkLst>
            <pc:docMk/>
            <pc:sldMk cId="4085384354" sldId="256"/>
            <ac:spMk id="27" creationId="{1EDF7896-F56A-49DA-90F3-F5CE8B9833AD}"/>
          </ac:spMkLst>
        </pc:spChg>
        <pc:spChg chg="add del">
          <ac:chgData name="Ana Kadović" userId="fd64513e-ec8c-4902-b57e-efd6018758d7" providerId="ADAL" clId="{4E976CC9-B370-4454-9D7A-F6E67BA0E438}" dt="2024-01-10T17:46:13.615" v="23" actId="26606"/>
          <ac:spMkLst>
            <pc:docMk/>
            <pc:sldMk cId="4085384354" sldId="256"/>
            <ac:spMk id="29" creationId="{4CE9304C-7D47-49AD-9260-6DBF0A5B9A0A}"/>
          </ac:spMkLst>
        </pc:spChg>
        <pc:spChg chg="add del">
          <ac:chgData name="Ana Kadović" userId="fd64513e-ec8c-4902-b57e-efd6018758d7" providerId="ADAL" clId="{4E976CC9-B370-4454-9D7A-F6E67BA0E438}" dt="2024-01-10T17:46:13.615" v="23" actId="26606"/>
          <ac:spMkLst>
            <pc:docMk/>
            <pc:sldMk cId="4085384354" sldId="256"/>
            <ac:spMk id="31" creationId="{9DEDD006-D91C-4989-B39C-EEEA43F868FF}"/>
          </ac:spMkLst>
        </pc:spChg>
        <pc:spChg chg="add del">
          <ac:chgData name="Ana Kadović" userId="fd64513e-ec8c-4902-b57e-efd6018758d7" providerId="ADAL" clId="{4E976CC9-B370-4454-9D7A-F6E67BA0E438}" dt="2024-01-10T17:46:13.615" v="23" actId="26606"/>
          <ac:spMkLst>
            <pc:docMk/>
            <pc:sldMk cId="4085384354" sldId="256"/>
            <ac:spMk id="32" creationId="{35EF7FFE-55CC-444E-A630-F40A5C9C5C8B}"/>
          </ac:spMkLst>
        </pc:spChg>
        <pc:grpChg chg="add del">
          <ac:chgData name="Ana Kadović" userId="fd64513e-ec8c-4902-b57e-efd6018758d7" providerId="ADAL" clId="{4E976CC9-B370-4454-9D7A-F6E67BA0E438}" dt="2024-01-10T17:46:06.093" v="19" actId="26606"/>
          <ac:grpSpMkLst>
            <pc:docMk/>
            <pc:sldMk cId="4085384354" sldId="256"/>
            <ac:grpSpMk id="11" creationId="{065753F1-EEE2-45ED-88A1-ECB4A495D0AD}"/>
          </ac:grpSpMkLst>
        </pc:grpChg>
        <pc:picChg chg="add del">
          <ac:chgData name="Ana Kadović" userId="fd64513e-ec8c-4902-b57e-efd6018758d7" providerId="ADAL" clId="{4E976CC9-B370-4454-9D7A-F6E67BA0E438}" dt="2024-01-10T17:46:06.093" v="19" actId="26606"/>
          <ac:picMkLst>
            <pc:docMk/>
            <pc:sldMk cId="4085384354" sldId="256"/>
            <ac:picMk id="5" creationId="{702AE6A6-1C87-3DC4-8DFB-C7C002B4B754}"/>
          </ac:picMkLst>
        </pc:picChg>
        <pc:picChg chg="add del">
          <ac:chgData name="Ana Kadović" userId="fd64513e-ec8c-4902-b57e-efd6018758d7" providerId="ADAL" clId="{4E976CC9-B370-4454-9D7A-F6E67BA0E438}" dt="2024-01-10T17:46:13.615" v="23" actId="26606"/>
          <ac:picMkLst>
            <pc:docMk/>
            <pc:sldMk cId="4085384354" sldId="256"/>
            <ac:picMk id="30" creationId="{BE81B755-DA8B-DB11-AD5F-69BBF35F38C4}"/>
          </ac:picMkLst>
        </pc:picChg>
      </pc:sldChg>
      <pc:sldChg chg="modSp mod">
        <pc:chgData name="Ana Kadović" userId="fd64513e-ec8c-4902-b57e-efd6018758d7" providerId="ADAL" clId="{4E976CC9-B370-4454-9D7A-F6E67BA0E438}" dt="2024-01-10T17:48:20.294" v="40" actId="403"/>
        <pc:sldMkLst>
          <pc:docMk/>
          <pc:sldMk cId="4200711620" sldId="257"/>
        </pc:sldMkLst>
        <pc:spChg chg="mod">
          <ac:chgData name="Ana Kadović" userId="fd64513e-ec8c-4902-b57e-efd6018758d7" providerId="ADAL" clId="{4E976CC9-B370-4454-9D7A-F6E67BA0E438}" dt="2024-01-10T17:48:20.294" v="40" actId="403"/>
          <ac:spMkLst>
            <pc:docMk/>
            <pc:sldMk cId="4200711620" sldId="257"/>
            <ac:spMk id="3" creationId="{C1AAC04E-6299-41B1-B7C2-89697BFE9DA4}"/>
          </ac:spMkLst>
        </pc:spChg>
      </pc:sldChg>
      <pc:sldChg chg="modSp mod">
        <pc:chgData name="Ana Kadović" userId="fd64513e-ec8c-4902-b57e-efd6018758d7" providerId="ADAL" clId="{4E976CC9-B370-4454-9D7A-F6E67BA0E438}" dt="2024-01-10T18:27:45.767" v="254" actId="1076"/>
        <pc:sldMkLst>
          <pc:docMk/>
          <pc:sldMk cId="1123227848" sldId="260"/>
        </pc:sldMkLst>
        <pc:spChg chg="mod">
          <ac:chgData name="Ana Kadović" userId="fd64513e-ec8c-4902-b57e-efd6018758d7" providerId="ADAL" clId="{4E976CC9-B370-4454-9D7A-F6E67BA0E438}" dt="2024-01-10T18:27:43.816" v="253" actId="1076"/>
          <ac:spMkLst>
            <pc:docMk/>
            <pc:sldMk cId="1123227848" sldId="260"/>
            <ac:spMk id="3" creationId="{70662381-17FE-455A-A44D-9880C4E7320D}"/>
          </ac:spMkLst>
        </pc:spChg>
        <pc:picChg chg="mod">
          <ac:chgData name="Ana Kadović" userId="fd64513e-ec8c-4902-b57e-efd6018758d7" providerId="ADAL" clId="{4E976CC9-B370-4454-9D7A-F6E67BA0E438}" dt="2024-01-10T18:27:45.767" v="254" actId="1076"/>
          <ac:picMkLst>
            <pc:docMk/>
            <pc:sldMk cId="1123227848" sldId="260"/>
            <ac:picMk id="1026" creationId="{FF1D96F5-1602-4300-858D-6B2B54E34605}"/>
          </ac:picMkLst>
        </pc:picChg>
      </pc:sldChg>
      <pc:sldChg chg="modSp mod">
        <pc:chgData name="Ana Kadović" userId="fd64513e-ec8c-4902-b57e-efd6018758d7" providerId="ADAL" clId="{4E976CC9-B370-4454-9D7A-F6E67BA0E438}" dt="2024-01-10T18:27:27.622" v="250" actId="403"/>
        <pc:sldMkLst>
          <pc:docMk/>
          <pc:sldMk cId="2368627491" sldId="261"/>
        </pc:sldMkLst>
        <pc:spChg chg="mod">
          <ac:chgData name="Ana Kadović" userId="fd64513e-ec8c-4902-b57e-efd6018758d7" providerId="ADAL" clId="{4E976CC9-B370-4454-9D7A-F6E67BA0E438}" dt="2024-01-10T18:27:27.622" v="250" actId="403"/>
          <ac:spMkLst>
            <pc:docMk/>
            <pc:sldMk cId="2368627491" sldId="261"/>
            <ac:spMk id="3" creationId="{734927B5-F856-444E-B31E-2A6C362DA88A}"/>
          </ac:spMkLst>
        </pc:spChg>
      </pc:sldChg>
      <pc:sldChg chg="modSp mod">
        <pc:chgData name="Ana Kadović" userId="fd64513e-ec8c-4902-b57e-efd6018758d7" providerId="ADAL" clId="{4E976CC9-B370-4454-9D7A-F6E67BA0E438}" dt="2024-01-10T18:26:15.325" v="190" actId="14100"/>
        <pc:sldMkLst>
          <pc:docMk/>
          <pc:sldMk cId="2150478121" sldId="264"/>
        </pc:sldMkLst>
        <pc:spChg chg="mod">
          <ac:chgData name="Ana Kadović" userId="fd64513e-ec8c-4902-b57e-efd6018758d7" providerId="ADAL" clId="{4E976CC9-B370-4454-9D7A-F6E67BA0E438}" dt="2024-01-10T18:23:30.186" v="145" actId="1076"/>
          <ac:spMkLst>
            <pc:docMk/>
            <pc:sldMk cId="2150478121" sldId="264"/>
            <ac:spMk id="4" creationId="{B844E7D8-45B1-46BD-B066-1B9643CEABAD}"/>
          </ac:spMkLst>
        </pc:spChg>
        <pc:spChg chg="mod">
          <ac:chgData name="Ana Kadović" userId="fd64513e-ec8c-4902-b57e-efd6018758d7" providerId="ADAL" clId="{4E976CC9-B370-4454-9D7A-F6E67BA0E438}" dt="2024-01-10T18:23:49.065" v="150" actId="403"/>
          <ac:spMkLst>
            <pc:docMk/>
            <pc:sldMk cId="2150478121" sldId="264"/>
            <ac:spMk id="6" creationId="{A4CA0EC7-C666-41B3-AC49-867FFAF60F4F}"/>
          </ac:spMkLst>
        </pc:spChg>
        <pc:spChg chg="mod">
          <ac:chgData name="Ana Kadović" userId="fd64513e-ec8c-4902-b57e-efd6018758d7" providerId="ADAL" clId="{4E976CC9-B370-4454-9D7A-F6E67BA0E438}" dt="2024-01-10T18:25:10.732" v="176" actId="14100"/>
          <ac:spMkLst>
            <pc:docMk/>
            <pc:sldMk cId="2150478121" sldId="264"/>
            <ac:spMk id="7" creationId="{1294D7B3-38C7-4AE7-B966-ADF490EED7F5}"/>
          </ac:spMkLst>
        </pc:spChg>
        <pc:spChg chg="mod">
          <ac:chgData name="Ana Kadović" userId="fd64513e-ec8c-4902-b57e-efd6018758d7" providerId="ADAL" clId="{4E976CC9-B370-4454-9D7A-F6E67BA0E438}" dt="2024-01-10T18:25:33.201" v="182" actId="1076"/>
          <ac:spMkLst>
            <pc:docMk/>
            <pc:sldMk cId="2150478121" sldId="264"/>
            <ac:spMk id="8" creationId="{0CB07224-A90B-4E0E-B09B-3792941031D1}"/>
          </ac:spMkLst>
        </pc:spChg>
        <pc:spChg chg="mod">
          <ac:chgData name="Ana Kadović" userId="fd64513e-ec8c-4902-b57e-efd6018758d7" providerId="ADAL" clId="{4E976CC9-B370-4454-9D7A-F6E67BA0E438}" dt="2024-01-10T18:26:15.325" v="190" actId="14100"/>
          <ac:spMkLst>
            <pc:docMk/>
            <pc:sldMk cId="2150478121" sldId="264"/>
            <ac:spMk id="9" creationId="{70A3A5B2-E855-4C10-A98D-E4C6535065FF}"/>
          </ac:spMkLst>
        </pc:spChg>
        <pc:spChg chg="mod">
          <ac:chgData name="Ana Kadović" userId="fd64513e-ec8c-4902-b57e-efd6018758d7" providerId="ADAL" clId="{4E976CC9-B370-4454-9D7A-F6E67BA0E438}" dt="2024-01-10T18:25:17.410" v="179" actId="14100"/>
          <ac:spMkLst>
            <pc:docMk/>
            <pc:sldMk cId="2150478121" sldId="264"/>
            <ac:spMk id="13" creationId="{E52A6F1A-F2F5-4F93-A135-24FE569288ED}"/>
          </ac:spMkLst>
        </pc:spChg>
        <pc:spChg chg="mod">
          <ac:chgData name="Ana Kadović" userId="fd64513e-ec8c-4902-b57e-efd6018758d7" providerId="ADAL" clId="{4E976CC9-B370-4454-9D7A-F6E67BA0E438}" dt="2024-01-10T18:24:00.054" v="154" actId="403"/>
          <ac:spMkLst>
            <pc:docMk/>
            <pc:sldMk cId="2150478121" sldId="264"/>
            <ac:spMk id="14" creationId="{E6727F28-0B73-4DB6-BA17-75672D419C54}"/>
          </ac:spMkLst>
        </pc:spChg>
        <pc:spChg chg="mod">
          <ac:chgData name="Ana Kadović" userId="fd64513e-ec8c-4902-b57e-efd6018758d7" providerId="ADAL" clId="{4E976CC9-B370-4454-9D7A-F6E67BA0E438}" dt="2024-01-10T18:23:33.171" v="146" actId="14100"/>
          <ac:spMkLst>
            <pc:docMk/>
            <pc:sldMk cId="2150478121" sldId="264"/>
            <ac:spMk id="15" creationId="{31BB555D-500F-4DFE-ADA5-70C476FFE3AE}"/>
          </ac:spMkLst>
        </pc:spChg>
        <pc:picChg chg="mod">
          <ac:chgData name="Ana Kadović" userId="fd64513e-ec8c-4902-b57e-efd6018758d7" providerId="ADAL" clId="{4E976CC9-B370-4454-9D7A-F6E67BA0E438}" dt="2024-01-10T18:25:27.119" v="181" actId="1076"/>
          <ac:picMkLst>
            <pc:docMk/>
            <pc:sldMk cId="2150478121" sldId="264"/>
            <ac:picMk id="16" creationId="{AE571D16-AF6C-4130-AD67-08CC5A931CD4}"/>
          </ac:picMkLst>
        </pc:picChg>
      </pc:sldChg>
      <pc:sldChg chg="modSp mod">
        <pc:chgData name="Ana Kadović" userId="fd64513e-ec8c-4902-b57e-efd6018758d7" providerId="ADAL" clId="{4E976CC9-B370-4454-9D7A-F6E67BA0E438}" dt="2024-01-10T18:21:59.406" v="129" actId="403"/>
        <pc:sldMkLst>
          <pc:docMk/>
          <pc:sldMk cId="2194640015" sldId="265"/>
        </pc:sldMkLst>
        <pc:spChg chg="mod">
          <ac:chgData name="Ana Kadović" userId="fd64513e-ec8c-4902-b57e-efd6018758d7" providerId="ADAL" clId="{4E976CC9-B370-4454-9D7A-F6E67BA0E438}" dt="2024-01-10T18:19:43.118" v="111" actId="20577"/>
          <ac:spMkLst>
            <pc:docMk/>
            <pc:sldMk cId="2194640015" sldId="265"/>
            <ac:spMk id="2" creationId="{11FA53D9-9577-4CF0-8B7F-4AE48E09EB21}"/>
          </ac:spMkLst>
        </pc:spChg>
        <pc:spChg chg="mod">
          <ac:chgData name="Ana Kadović" userId="fd64513e-ec8c-4902-b57e-efd6018758d7" providerId="ADAL" clId="{4E976CC9-B370-4454-9D7A-F6E67BA0E438}" dt="2024-01-10T18:18:51.175" v="61" actId="14100"/>
          <ac:spMkLst>
            <pc:docMk/>
            <pc:sldMk cId="2194640015" sldId="265"/>
            <ac:spMk id="4" creationId="{B4404D42-07BE-4614-9DD7-54F203DEC2CB}"/>
          </ac:spMkLst>
        </pc:spChg>
        <pc:spChg chg="mod">
          <ac:chgData name="Ana Kadović" userId="fd64513e-ec8c-4902-b57e-efd6018758d7" providerId="ADAL" clId="{4E976CC9-B370-4454-9D7A-F6E67BA0E438}" dt="2024-01-10T18:18:13.499" v="48" actId="14100"/>
          <ac:spMkLst>
            <pc:docMk/>
            <pc:sldMk cId="2194640015" sldId="265"/>
            <ac:spMk id="5" creationId="{F8A744CD-3DA9-4DDD-A9F4-42760E5092BD}"/>
          </ac:spMkLst>
        </pc:spChg>
        <pc:spChg chg="mod">
          <ac:chgData name="Ana Kadović" userId="fd64513e-ec8c-4902-b57e-efd6018758d7" providerId="ADAL" clId="{4E976CC9-B370-4454-9D7A-F6E67BA0E438}" dt="2024-01-10T18:18:15.390" v="49" actId="14100"/>
          <ac:spMkLst>
            <pc:docMk/>
            <pc:sldMk cId="2194640015" sldId="265"/>
            <ac:spMk id="6" creationId="{3EBC6078-69F6-4079-AA39-CC64E4A1401D}"/>
          </ac:spMkLst>
        </pc:spChg>
        <pc:spChg chg="mod">
          <ac:chgData name="Ana Kadović" userId="fd64513e-ec8c-4902-b57e-efd6018758d7" providerId="ADAL" clId="{4E976CC9-B370-4454-9D7A-F6E67BA0E438}" dt="2024-01-10T18:19:22.326" v="73" actId="14100"/>
          <ac:spMkLst>
            <pc:docMk/>
            <pc:sldMk cId="2194640015" sldId="265"/>
            <ac:spMk id="7" creationId="{8111BCF4-453F-456E-B021-A7E907D9B56A}"/>
          </ac:spMkLst>
        </pc:spChg>
        <pc:spChg chg="mod">
          <ac:chgData name="Ana Kadović" userId="fd64513e-ec8c-4902-b57e-efd6018758d7" providerId="ADAL" clId="{4E976CC9-B370-4454-9D7A-F6E67BA0E438}" dt="2024-01-10T18:21:59.406" v="129" actId="403"/>
          <ac:spMkLst>
            <pc:docMk/>
            <pc:sldMk cId="2194640015" sldId="265"/>
            <ac:spMk id="8" creationId="{C85D1A80-B935-4820-B79A-EEB4626B6267}"/>
          </ac:spMkLst>
        </pc:spChg>
        <pc:spChg chg="mod">
          <ac:chgData name="Ana Kadović" userId="fd64513e-ec8c-4902-b57e-efd6018758d7" providerId="ADAL" clId="{4E976CC9-B370-4454-9D7A-F6E67BA0E438}" dt="2024-01-10T18:21:19.812" v="126" actId="20577"/>
          <ac:spMkLst>
            <pc:docMk/>
            <pc:sldMk cId="2194640015" sldId="265"/>
            <ac:spMk id="9" creationId="{24C85DCC-E846-4645-A146-7425C5A2ADD5}"/>
          </ac:spMkLst>
        </pc:spChg>
        <pc:spChg chg="mod">
          <ac:chgData name="Ana Kadović" userId="fd64513e-ec8c-4902-b57e-efd6018758d7" providerId="ADAL" clId="{4E976CC9-B370-4454-9D7A-F6E67BA0E438}" dt="2024-01-10T18:21:11.072" v="122" actId="113"/>
          <ac:spMkLst>
            <pc:docMk/>
            <pc:sldMk cId="2194640015" sldId="265"/>
            <ac:spMk id="10" creationId="{8ADB4DB9-2851-47BE-93C2-43CFBC736C7F}"/>
          </ac:spMkLst>
        </pc:spChg>
        <pc:spChg chg="mod">
          <ac:chgData name="Ana Kadović" userId="fd64513e-ec8c-4902-b57e-efd6018758d7" providerId="ADAL" clId="{4E976CC9-B370-4454-9D7A-F6E67BA0E438}" dt="2024-01-10T18:20:07.187" v="119" actId="5793"/>
          <ac:spMkLst>
            <pc:docMk/>
            <pc:sldMk cId="2194640015" sldId="265"/>
            <ac:spMk id="11" creationId="{81DF5C65-4678-456B-9F69-C11F72490890}"/>
          </ac:spMkLst>
        </pc:spChg>
      </pc:sldChg>
      <pc:sldChg chg="del">
        <pc:chgData name="Ana Kadović" userId="fd64513e-ec8c-4902-b57e-efd6018758d7" providerId="ADAL" clId="{4E976CC9-B370-4454-9D7A-F6E67BA0E438}" dt="2024-01-10T18:28:22.352" v="258" actId="47"/>
        <pc:sldMkLst>
          <pc:docMk/>
          <pc:sldMk cId="45213390" sldId="266"/>
        </pc:sldMkLst>
      </pc:sldChg>
      <pc:sldChg chg="modSp mod">
        <pc:chgData name="Ana Kadović" userId="fd64513e-ec8c-4902-b57e-efd6018758d7" providerId="ADAL" clId="{4E976CC9-B370-4454-9D7A-F6E67BA0E438}" dt="2024-01-10T18:28:30.847" v="271" actId="20577"/>
        <pc:sldMkLst>
          <pc:docMk/>
          <pc:sldMk cId="3153526218" sldId="267"/>
        </pc:sldMkLst>
        <pc:spChg chg="mod">
          <ac:chgData name="Ana Kadović" userId="fd64513e-ec8c-4902-b57e-efd6018758d7" providerId="ADAL" clId="{4E976CC9-B370-4454-9D7A-F6E67BA0E438}" dt="2024-01-10T18:28:30.847" v="271" actId="20577"/>
          <ac:spMkLst>
            <pc:docMk/>
            <pc:sldMk cId="3153526218" sldId="267"/>
            <ac:spMk id="3" creationId="{479C5DFD-8497-476F-86E5-5A0B62706E74}"/>
          </ac:spMkLst>
        </pc:spChg>
      </pc:sldChg>
      <pc:sldChg chg="modSp mod">
        <pc:chgData name="Ana Kadović" userId="fd64513e-ec8c-4902-b57e-efd6018758d7" providerId="ADAL" clId="{4E976CC9-B370-4454-9D7A-F6E67BA0E438}" dt="2024-01-10T18:28:13.818" v="257" actId="1076"/>
        <pc:sldMkLst>
          <pc:docMk/>
          <pc:sldMk cId="4203397824" sldId="268"/>
        </pc:sldMkLst>
        <pc:spChg chg="mod">
          <ac:chgData name="Ana Kadović" userId="fd64513e-ec8c-4902-b57e-efd6018758d7" providerId="ADAL" clId="{4E976CC9-B370-4454-9D7A-F6E67BA0E438}" dt="2024-01-10T18:28:13.818" v="257" actId="1076"/>
          <ac:spMkLst>
            <pc:docMk/>
            <pc:sldMk cId="4203397824" sldId="268"/>
            <ac:spMk id="4" creationId="{CC07EA06-1CA1-4351-B93C-10B770A3A48A}"/>
          </ac:spMkLst>
        </pc:spChg>
      </pc:sldChg>
      <pc:sldChg chg="modSp add mod ord">
        <pc:chgData name="Ana Kadović" userId="fd64513e-ec8c-4902-b57e-efd6018758d7" providerId="ADAL" clId="{4E976CC9-B370-4454-9D7A-F6E67BA0E438}" dt="2024-01-10T19:50:58.879" v="275"/>
        <pc:sldMkLst>
          <pc:docMk/>
          <pc:sldMk cId="0" sldId="269"/>
        </pc:sldMkLst>
        <pc:spChg chg="mod">
          <ac:chgData name="Ana Kadović" userId="fd64513e-ec8c-4902-b57e-efd6018758d7" providerId="ADAL" clId="{4E976CC9-B370-4454-9D7A-F6E67BA0E438}" dt="2024-01-10T19:50:53.420" v="273" actId="27636"/>
          <ac:spMkLst>
            <pc:docMk/>
            <pc:sldMk cId="0" sldId="269"/>
            <ac:spMk id="8194" creationId="{00000000-0000-0000-0000-000000000000}"/>
          </ac:spMkLst>
        </pc:spChg>
      </pc:sldChg>
    </pc:docChg>
  </pc:docChgLst>
  <pc:docChgLst>
    <pc:chgData name="Runa" userId="b71346f8-1601-4a4a-a2aa-461d52784ed7" providerId="ADAL" clId="{270935FD-1583-4773-9F4E-307658ED85AC}"/>
    <pc:docChg chg="undo custSel addSld delSld modSld sldOrd">
      <pc:chgData name="Runa" userId="b71346f8-1601-4a4a-a2aa-461d52784ed7" providerId="ADAL" clId="{270935FD-1583-4773-9F4E-307658ED85AC}" dt="2023-05-31T23:24:52.569" v="1353"/>
      <pc:docMkLst>
        <pc:docMk/>
      </pc:docMkLst>
      <pc:sldChg chg="addSp delSp modSp mod setBg modAnim setClrOvrMap">
        <pc:chgData name="Runa" userId="b71346f8-1601-4a4a-a2aa-461d52784ed7" providerId="ADAL" clId="{270935FD-1583-4773-9F4E-307658ED85AC}" dt="2023-05-31T23:14:38.223" v="1294"/>
        <pc:sldMkLst>
          <pc:docMk/>
          <pc:sldMk cId="4200711620" sldId="257"/>
        </pc:sldMkLst>
        <pc:spChg chg="mod">
          <ac:chgData name="Runa" userId="b71346f8-1601-4a4a-a2aa-461d52784ed7" providerId="ADAL" clId="{270935FD-1583-4773-9F4E-307658ED85AC}" dt="2023-05-31T20:49:57.861" v="537" actId="26606"/>
          <ac:spMkLst>
            <pc:docMk/>
            <pc:sldMk cId="4200711620" sldId="257"/>
            <ac:spMk id="2" creationId="{78BD6985-E072-4A93-B8C8-2D560AADA44E}"/>
          </ac:spMkLst>
        </pc:spChg>
        <pc:spChg chg="mod ord">
          <ac:chgData name="Runa" userId="b71346f8-1601-4a4a-a2aa-461d52784ed7" providerId="ADAL" clId="{270935FD-1583-4773-9F4E-307658ED85AC}" dt="2023-05-31T23:13:37.468" v="1287" actId="255"/>
          <ac:spMkLst>
            <pc:docMk/>
            <pc:sldMk cId="4200711620" sldId="257"/>
            <ac:spMk id="3" creationId="{C1AAC04E-6299-41B1-B7C2-89697BFE9DA4}"/>
          </ac:spMkLst>
        </pc:spChg>
        <pc:spChg chg="add del">
          <ac:chgData name="Runa" userId="b71346f8-1601-4a4a-a2aa-461d52784ed7" providerId="ADAL" clId="{270935FD-1583-4773-9F4E-307658ED85AC}" dt="2023-05-31T20:49:51.929" v="534" actId="26606"/>
          <ac:spMkLst>
            <pc:docMk/>
            <pc:sldMk cId="4200711620" sldId="257"/>
            <ac:spMk id="3079" creationId="{39EE869B-085D-43B3-AED8-9B065561249F}"/>
          </ac:spMkLst>
        </pc:spChg>
        <pc:spChg chg="add del">
          <ac:chgData name="Runa" userId="b71346f8-1601-4a4a-a2aa-461d52784ed7" providerId="ADAL" clId="{270935FD-1583-4773-9F4E-307658ED85AC}" dt="2023-05-31T20:49:51.929" v="534" actId="26606"/>
          <ac:spMkLst>
            <pc:docMk/>
            <pc:sldMk cId="4200711620" sldId="257"/>
            <ac:spMk id="3081" creationId="{C54E744A-A072-47AF-981A-37186176C2CC}"/>
          </ac:spMkLst>
        </pc:spChg>
        <pc:spChg chg="add del">
          <ac:chgData name="Runa" userId="b71346f8-1601-4a4a-a2aa-461d52784ed7" providerId="ADAL" clId="{270935FD-1583-4773-9F4E-307658ED85AC}" dt="2023-05-31T20:49:51.929" v="534" actId="26606"/>
          <ac:spMkLst>
            <pc:docMk/>
            <pc:sldMk cId="4200711620" sldId="257"/>
            <ac:spMk id="3083" creationId="{F0254341-1068-4FB7-8AEF-220C6EB4101F}"/>
          </ac:spMkLst>
        </pc:spChg>
        <pc:spChg chg="add del">
          <ac:chgData name="Runa" userId="b71346f8-1601-4a4a-a2aa-461d52784ed7" providerId="ADAL" clId="{270935FD-1583-4773-9F4E-307658ED85AC}" dt="2023-05-31T20:49:57.854" v="536" actId="26606"/>
          <ac:spMkLst>
            <pc:docMk/>
            <pc:sldMk cId="4200711620" sldId="257"/>
            <ac:spMk id="3094" creationId="{1A44C337-3893-4B29-A265-B1329150B6AA}"/>
          </ac:spMkLst>
        </pc:spChg>
        <pc:spChg chg="add del">
          <ac:chgData name="Runa" userId="b71346f8-1601-4a4a-a2aa-461d52784ed7" providerId="ADAL" clId="{270935FD-1583-4773-9F4E-307658ED85AC}" dt="2023-05-31T20:49:57.854" v="536" actId="26606"/>
          <ac:spMkLst>
            <pc:docMk/>
            <pc:sldMk cId="4200711620" sldId="257"/>
            <ac:spMk id="3109" creationId="{AA5CD610-ED7C-4CED-A9A1-174432C88AF8}"/>
          </ac:spMkLst>
        </pc:spChg>
        <pc:spChg chg="add del">
          <ac:chgData name="Runa" userId="b71346f8-1601-4a4a-a2aa-461d52784ed7" providerId="ADAL" clId="{270935FD-1583-4773-9F4E-307658ED85AC}" dt="2023-05-31T20:49:57.854" v="536" actId="26606"/>
          <ac:spMkLst>
            <pc:docMk/>
            <pc:sldMk cId="4200711620" sldId="257"/>
            <ac:spMk id="3111" creationId="{0C4379BF-8C7A-480A-BC36-DA55D92A9356}"/>
          </ac:spMkLst>
        </pc:spChg>
        <pc:spChg chg="add">
          <ac:chgData name="Runa" userId="b71346f8-1601-4a4a-a2aa-461d52784ed7" providerId="ADAL" clId="{270935FD-1583-4773-9F4E-307658ED85AC}" dt="2023-05-31T20:49:57.861" v="537" actId="26606"/>
          <ac:spMkLst>
            <pc:docMk/>
            <pc:sldMk cId="4200711620" sldId="257"/>
            <ac:spMk id="3113" creationId="{39EE869B-085D-43B3-AED8-9B065561249F}"/>
          </ac:spMkLst>
        </pc:spChg>
        <pc:spChg chg="add">
          <ac:chgData name="Runa" userId="b71346f8-1601-4a4a-a2aa-461d52784ed7" providerId="ADAL" clId="{270935FD-1583-4773-9F4E-307658ED85AC}" dt="2023-05-31T20:49:57.861" v="537" actId="26606"/>
          <ac:spMkLst>
            <pc:docMk/>
            <pc:sldMk cId="4200711620" sldId="257"/>
            <ac:spMk id="3114" creationId="{C54E744A-A072-47AF-981A-37186176C2CC}"/>
          </ac:spMkLst>
        </pc:spChg>
        <pc:spChg chg="add">
          <ac:chgData name="Runa" userId="b71346f8-1601-4a4a-a2aa-461d52784ed7" providerId="ADAL" clId="{270935FD-1583-4773-9F4E-307658ED85AC}" dt="2023-05-31T20:49:57.861" v="537" actId="26606"/>
          <ac:spMkLst>
            <pc:docMk/>
            <pc:sldMk cId="4200711620" sldId="257"/>
            <ac:spMk id="3115" creationId="{F0254341-1068-4FB7-8AEF-220C6EB4101F}"/>
          </ac:spMkLst>
        </pc:spChg>
        <pc:grpChg chg="add del">
          <ac:chgData name="Runa" userId="b71346f8-1601-4a4a-a2aa-461d52784ed7" providerId="ADAL" clId="{270935FD-1583-4773-9F4E-307658ED85AC}" dt="2023-05-31T20:49:57.854" v="536" actId="26606"/>
          <ac:grpSpMkLst>
            <pc:docMk/>
            <pc:sldMk cId="4200711620" sldId="257"/>
            <ac:grpSpMk id="3095" creationId="{AF44CA9C-80E8-44E1-A79C-D6EBFC73BCA0}"/>
          </ac:grpSpMkLst>
        </pc:grpChg>
        <pc:grpChg chg="add del">
          <ac:chgData name="Runa" userId="b71346f8-1601-4a4a-a2aa-461d52784ed7" providerId="ADAL" clId="{270935FD-1583-4773-9F4E-307658ED85AC}" dt="2023-05-31T20:49:57.854" v="536" actId="26606"/>
          <ac:grpSpMkLst>
            <pc:docMk/>
            <pc:sldMk cId="4200711620" sldId="257"/>
            <ac:grpSpMk id="3108" creationId="{81E0B358-1267-4844-8B3D-B7A279B4175A}"/>
          </ac:grpSpMkLst>
        </pc:grpChg>
        <pc:picChg chg="add mod ord">
          <ac:chgData name="Runa" userId="b71346f8-1601-4a4a-a2aa-461d52784ed7" providerId="ADAL" clId="{270935FD-1583-4773-9F4E-307658ED85AC}" dt="2023-05-31T20:49:57.861" v="537" actId="26606"/>
          <ac:picMkLst>
            <pc:docMk/>
            <pc:sldMk cId="4200711620" sldId="257"/>
            <ac:picMk id="3074" creationId="{186C4D1F-305D-4604-BC2F-3B44FDF2811A}"/>
          </ac:picMkLst>
        </pc:picChg>
      </pc:sldChg>
      <pc:sldChg chg="modSp new del mod">
        <pc:chgData name="Runa" userId="b71346f8-1601-4a4a-a2aa-461d52784ed7" providerId="ADAL" clId="{270935FD-1583-4773-9F4E-307658ED85AC}" dt="2023-05-31T22:48:56.609" v="1038" actId="2696"/>
        <pc:sldMkLst>
          <pc:docMk/>
          <pc:sldMk cId="1734667587" sldId="258"/>
        </pc:sldMkLst>
        <pc:spChg chg="mod">
          <ac:chgData name="Runa" userId="b71346f8-1601-4a4a-a2aa-461d52784ed7" providerId="ADAL" clId="{270935FD-1583-4773-9F4E-307658ED85AC}" dt="2023-05-31T20:47:40.869" v="526" actId="2711"/>
          <ac:spMkLst>
            <pc:docMk/>
            <pc:sldMk cId="1734667587" sldId="258"/>
            <ac:spMk id="2" creationId="{BF95B228-0A4F-4CBA-83E2-31F5FBFB7C7E}"/>
          </ac:spMkLst>
        </pc:spChg>
        <pc:spChg chg="mod">
          <ac:chgData name="Runa" userId="b71346f8-1601-4a4a-a2aa-461d52784ed7" providerId="ADAL" clId="{270935FD-1583-4773-9F4E-307658ED85AC}" dt="2023-05-31T22:44:37.509" v="996" actId="27636"/>
          <ac:spMkLst>
            <pc:docMk/>
            <pc:sldMk cId="1734667587" sldId="258"/>
            <ac:spMk id="3" creationId="{52B2D878-7B7E-4E82-BAFE-B2706CC87413}"/>
          </ac:spMkLst>
        </pc:spChg>
      </pc:sldChg>
      <pc:sldChg chg="addSp delSp modSp new del mod">
        <pc:chgData name="Runa" userId="b71346f8-1601-4a4a-a2aa-461d52784ed7" providerId="ADAL" clId="{270935FD-1583-4773-9F4E-307658ED85AC}" dt="2023-05-31T22:42:31.528" v="973" actId="2696"/>
        <pc:sldMkLst>
          <pc:docMk/>
          <pc:sldMk cId="484363764" sldId="259"/>
        </pc:sldMkLst>
        <pc:spChg chg="mod">
          <ac:chgData name="Runa" userId="b71346f8-1601-4a4a-a2aa-461d52784ed7" providerId="ADAL" clId="{270935FD-1583-4773-9F4E-307658ED85AC}" dt="2023-05-31T20:47:01.874" v="524" actId="2711"/>
          <ac:spMkLst>
            <pc:docMk/>
            <pc:sldMk cId="484363764" sldId="259"/>
            <ac:spMk id="2" creationId="{7E994FD2-008C-49E7-9133-E8405B0C6E3C}"/>
          </ac:spMkLst>
        </pc:spChg>
        <pc:spChg chg="del mod">
          <ac:chgData name="Runa" userId="b71346f8-1601-4a4a-a2aa-461d52784ed7" providerId="ADAL" clId="{270935FD-1583-4773-9F4E-307658ED85AC}" dt="2023-05-31T22:23:00.871" v="755" actId="26606"/>
          <ac:spMkLst>
            <pc:docMk/>
            <pc:sldMk cId="484363764" sldId="259"/>
            <ac:spMk id="3" creationId="{02B52E7E-53A1-41EE-BB1F-2E1A53EDECF6}"/>
          </ac:spMkLst>
        </pc:spChg>
        <pc:graphicFrameChg chg="add mod">
          <ac:chgData name="Runa" userId="b71346f8-1601-4a4a-a2aa-461d52784ed7" providerId="ADAL" clId="{270935FD-1583-4773-9F4E-307658ED85AC}" dt="2023-05-31T22:37:18.346" v="883" actId="20577"/>
          <ac:graphicFrameMkLst>
            <pc:docMk/>
            <pc:sldMk cId="484363764" sldId="259"/>
            <ac:graphicFrameMk id="1028" creationId="{064B14F1-98C3-844D-FF51-BFFD98F785AC}"/>
          </ac:graphicFrameMkLst>
        </pc:graphicFrameChg>
        <pc:picChg chg="add mod">
          <ac:chgData name="Runa" userId="b71346f8-1601-4a4a-a2aa-461d52784ed7" providerId="ADAL" clId="{270935FD-1583-4773-9F4E-307658ED85AC}" dt="2023-05-31T22:24:32.168" v="767" actId="14100"/>
          <ac:picMkLst>
            <pc:docMk/>
            <pc:sldMk cId="484363764" sldId="259"/>
            <ac:picMk id="1026" creationId="{4DD1DDFD-2524-4C39-BEE1-8EAD921FF909}"/>
          </ac:picMkLst>
        </pc:picChg>
      </pc:sldChg>
      <pc:sldChg chg="addSp modSp new mod setBg modAnim">
        <pc:chgData name="Runa" userId="b71346f8-1601-4a4a-a2aa-461d52784ed7" providerId="ADAL" clId="{270935FD-1583-4773-9F4E-307658ED85AC}" dt="2023-05-31T23:19:36.239" v="1324"/>
        <pc:sldMkLst>
          <pc:docMk/>
          <pc:sldMk cId="1123227848" sldId="260"/>
        </pc:sldMkLst>
        <pc:spChg chg="mod">
          <ac:chgData name="Runa" userId="b71346f8-1601-4a4a-a2aa-461d52784ed7" providerId="ADAL" clId="{270935FD-1583-4773-9F4E-307658ED85AC}" dt="2023-05-31T21:42:36.388" v="539" actId="26606"/>
          <ac:spMkLst>
            <pc:docMk/>
            <pc:sldMk cId="1123227848" sldId="260"/>
            <ac:spMk id="2" creationId="{4755A8A1-A057-4B7A-B610-2BE00D60D06D}"/>
          </ac:spMkLst>
        </pc:spChg>
        <pc:spChg chg="mod">
          <ac:chgData name="Runa" userId="b71346f8-1601-4a4a-a2aa-461d52784ed7" providerId="ADAL" clId="{270935FD-1583-4773-9F4E-307658ED85AC}" dt="2023-05-31T21:43:08.806" v="544" actId="1076"/>
          <ac:spMkLst>
            <pc:docMk/>
            <pc:sldMk cId="1123227848" sldId="260"/>
            <ac:spMk id="3" creationId="{70662381-17FE-455A-A44D-9880C4E7320D}"/>
          </ac:spMkLst>
        </pc:spChg>
        <pc:spChg chg="add">
          <ac:chgData name="Runa" userId="b71346f8-1601-4a4a-a2aa-461d52784ed7" providerId="ADAL" clId="{270935FD-1583-4773-9F4E-307658ED85AC}" dt="2023-05-31T21:42:36.388" v="539" actId="26606"/>
          <ac:spMkLst>
            <pc:docMk/>
            <pc:sldMk cId="1123227848" sldId="260"/>
            <ac:spMk id="1031" creationId="{1EDD21E1-BAF0-4314-AB31-82ECB8AC9EA9}"/>
          </ac:spMkLst>
        </pc:spChg>
        <pc:spChg chg="add">
          <ac:chgData name="Runa" userId="b71346f8-1601-4a4a-a2aa-461d52784ed7" providerId="ADAL" clId="{270935FD-1583-4773-9F4E-307658ED85AC}" dt="2023-05-31T21:42:36.388" v="539" actId="26606"/>
          <ac:spMkLst>
            <pc:docMk/>
            <pc:sldMk cId="1123227848" sldId="260"/>
            <ac:spMk id="1033" creationId="{FDC8619C-F25D-468E-95FA-2A2151D7DDD2}"/>
          </ac:spMkLst>
        </pc:spChg>
        <pc:spChg chg="add">
          <ac:chgData name="Runa" userId="b71346f8-1601-4a4a-a2aa-461d52784ed7" providerId="ADAL" clId="{270935FD-1583-4773-9F4E-307658ED85AC}" dt="2023-05-31T21:42:36.388" v="539" actId="26606"/>
          <ac:spMkLst>
            <pc:docMk/>
            <pc:sldMk cId="1123227848" sldId="260"/>
            <ac:spMk id="1035" creationId="{7D9439D6-DEAD-4CEB-A61B-BE3D64D1B598}"/>
          </ac:spMkLst>
        </pc:spChg>
        <pc:picChg chg="add mod">
          <ac:chgData name="Runa" userId="b71346f8-1601-4a4a-a2aa-461d52784ed7" providerId="ADAL" clId="{270935FD-1583-4773-9F4E-307658ED85AC}" dt="2023-05-31T21:43:17.862" v="545" actId="14100"/>
          <ac:picMkLst>
            <pc:docMk/>
            <pc:sldMk cId="1123227848" sldId="260"/>
            <ac:picMk id="1026" creationId="{FF1D96F5-1602-4300-858D-6B2B54E34605}"/>
          </ac:picMkLst>
        </pc:picChg>
      </pc:sldChg>
      <pc:sldChg chg="addSp modSp new mod ord setBg modAnim">
        <pc:chgData name="Runa" userId="b71346f8-1601-4a4a-a2aa-461d52784ed7" providerId="ADAL" clId="{270935FD-1583-4773-9F4E-307658ED85AC}" dt="2023-05-31T23:19:17.309" v="1323" actId="1076"/>
        <pc:sldMkLst>
          <pc:docMk/>
          <pc:sldMk cId="2368627491" sldId="261"/>
        </pc:sldMkLst>
        <pc:spChg chg="mod">
          <ac:chgData name="Runa" userId="b71346f8-1601-4a4a-a2aa-461d52784ed7" providerId="ADAL" clId="{270935FD-1583-4773-9F4E-307658ED85AC}" dt="2023-05-31T21:42:02.160" v="538" actId="26606"/>
          <ac:spMkLst>
            <pc:docMk/>
            <pc:sldMk cId="2368627491" sldId="261"/>
            <ac:spMk id="2" creationId="{19C1BE41-F234-460E-900E-767F689F8C65}"/>
          </ac:spMkLst>
        </pc:spChg>
        <pc:spChg chg="mod">
          <ac:chgData name="Runa" userId="b71346f8-1601-4a4a-a2aa-461d52784ed7" providerId="ADAL" clId="{270935FD-1583-4773-9F4E-307658ED85AC}" dt="2023-05-31T23:19:17.309" v="1323" actId="1076"/>
          <ac:spMkLst>
            <pc:docMk/>
            <pc:sldMk cId="2368627491" sldId="261"/>
            <ac:spMk id="3" creationId="{734927B5-F856-444E-B31E-2A6C362DA88A}"/>
          </ac:spMkLst>
        </pc:spChg>
        <pc:spChg chg="add">
          <ac:chgData name="Runa" userId="b71346f8-1601-4a4a-a2aa-461d52784ed7" providerId="ADAL" clId="{270935FD-1583-4773-9F4E-307658ED85AC}" dt="2023-05-31T21:42:02.160" v="538" actId="26606"/>
          <ac:spMkLst>
            <pc:docMk/>
            <pc:sldMk cId="2368627491" sldId="261"/>
            <ac:spMk id="2055" creationId="{B2EC7880-C5D9-40A8-A6B0-3198AD07AD1B}"/>
          </ac:spMkLst>
        </pc:spChg>
        <pc:spChg chg="add">
          <ac:chgData name="Runa" userId="b71346f8-1601-4a4a-a2aa-461d52784ed7" providerId="ADAL" clId="{270935FD-1583-4773-9F4E-307658ED85AC}" dt="2023-05-31T21:42:02.160" v="538" actId="26606"/>
          <ac:spMkLst>
            <pc:docMk/>
            <pc:sldMk cId="2368627491" sldId="261"/>
            <ac:spMk id="2057" creationId="{94543A62-A2AB-454A-878E-D3D9190D5FC7}"/>
          </ac:spMkLst>
        </pc:spChg>
        <pc:spChg chg="add">
          <ac:chgData name="Runa" userId="b71346f8-1601-4a4a-a2aa-461d52784ed7" providerId="ADAL" clId="{270935FD-1583-4773-9F4E-307658ED85AC}" dt="2023-05-31T21:42:02.160" v="538" actId="26606"/>
          <ac:spMkLst>
            <pc:docMk/>
            <pc:sldMk cId="2368627491" sldId="261"/>
            <ac:spMk id="2059" creationId="{50553464-41F1-4160-9D02-7C5EC7013BDA}"/>
          </ac:spMkLst>
        </pc:spChg>
        <pc:picChg chg="add mod">
          <ac:chgData name="Runa" userId="b71346f8-1601-4a4a-a2aa-461d52784ed7" providerId="ADAL" clId="{270935FD-1583-4773-9F4E-307658ED85AC}" dt="2023-05-31T21:42:02.160" v="538" actId="26606"/>
          <ac:picMkLst>
            <pc:docMk/>
            <pc:sldMk cId="2368627491" sldId="261"/>
            <ac:picMk id="2050" creationId="{F48F9B1E-6099-4490-8D78-EE5353DF9D8C}"/>
          </ac:picMkLst>
        </pc:picChg>
      </pc:sldChg>
      <pc:sldChg chg="addSp delSp modSp new mod modClrScheme modAnim chgLayout">
        <pc:chgData name="Runa" userId="b71346f8-1601-4a4a-a2aa-461d52784ed7" providerId="ADAL" clId="{270935FD-1583-4773-9F4E-307658ED85AC}" dt="2023-05-31T23:22:56.804" v="1340"/>
        <pc:sldMkLst>
          <pc:docMk/>
          <pc:sldMk cId="2065708973" sldId="262"/>
        </pc:sldMkLst>
        <pc:spChg chg="mod ord">
          <ac:chgData name="Runa" userId="b71346f8-1601-4a4a-a2aa-461d52784ed7" providerId="ADAL" clId="{270935FD-1583-4773-9F4E-307658ED85AC}" dt="2023-05-31T22:05:20.528" v="696" actId="1076"/>
          <ac:spMkLst>
            <pc:docMk/>
            <pc:sldMk cId="2065708973" sldId="262"/>
            <ac:spMk id="2" creationId="{3AD7CD8F-3428-4476-AA5D-5A51B81BFDD7}"/>
          </ac:spMkLst>
        </pc:spChg>
        <pc:spChg chg="del">
          <ac:chgData name="Runa" userId="b71346f8-1601-4a4a-a2aa-461d52784ed7" providerId="ADAL" clId="{270935FD-1583-4773-9F4E-307658ED85AC}" dt="2023-05-31T21:45:26.614" v="581" actId="22"/>
          <ac:spMkLst>
            <pc:docMk/>
            <pc:sldMk cId="2065708973" sldId="262"/>
            <ac:spMk id="3" creationId="{F9F8770F-A3FE-402F-9503-D657DB8FBE52}"/>
          </ac:spMkLst>
        </pc:spChg>
        <pc:spChg chg="add mod">
          <ac:chgData name="Runa" userId="b71346f8-1601-4a4a-a2aa-461d52784ed7" providerId="ADAL" clId="{270935FD-1583-4773-9F4E-307658ED85AC}" dt="2023-05-31T22:07:22.638" v="719" actId="1076"/>
          <ac:spMkLst>
            <pc:docMk/>
            <pc:sldMk cId="2065708973" sldId="262"/>
            <ac:spMk id="17" creationId="{85442D0F-48A7-4142-9E95-DC0501AD4626}"/>
          </ac:spMkLst>
        </pc:spChg>
        <pc:spChg chg="add del mod">
          <ac:chgData name="Runa" userId="b71346f8-1601-4a4a-a2aa-461d52784ed7" providerId="ADAL" clId="{270935FD-1583-4773-9F4E-307658ED85AC}" dt="2023-05-31T22:08:35.873" v="731" actId="21"/>
          <ac:spMkLst>
            <pc:docMk/>
            <pc:sldMk cId="2065708973" sldId="262"/>
            <ac:spMk id="19" creationId="{025FAA69-A9F1-46B2-8371-8ECB46989299}"/>
          </ac:spMkLst>
        </pc:spChg>
        <pc:spChg chg="add mod">
          <ac:chgData name="Runa" userId="b71346f8-1601-4a4a-a2aa-461d52784ed7" providerId="ADAL" clId="{270935FD-1583-4773-9F4E-307658ED85AC}" dt="2023-05-31T22:20:54.756" v="752" actId="1076"/>
          <ac:spMkLst>
            <pc:docMk/>
            <pc:sldMk cId="2065708973" sldId="262"/>
            <ac:spMk id="19" creationId="{95C657F2-7A14-435F-803F-C96E86E8F138}"/>
          </ac:spMkLst>
        </pc:spChg>
        <pc:spChg chg="add mod">
          <ac:chgData name="Runa" userId="b71346f8-1601-4a4a-a2aa-461d52784ed7" providerId="ADAL" clId="{270935FD-1583-4773-9F4E-307658ED85AC}" dt="2023-05-31T22:16:56.307" v="735" actId="1076"/>
          <ac:spMkLst>
            <pc:docMk/>
            <pc:sldMk cId="2065708973" sldId="262"/>
            <ac:spMk id="20" creationId="{BCB7BDF8-2DF0-4ACD-A26E-1E008DEC4308}"/>
          </ac:spMkLst>
        </pc:spChg>
        <pc:picChg chg="add del mod ord">
          <ac:chgData name="Runa" userId="b71346f8-1601-4a4a-a2aa-461d52784ed7" providerId="ADAL" clId="{270935FD-1583-4773-9F4E-307658ED85AC}" dt="2023-05-31T22:06:49.773" v="713" actId="21"/>
          <ac:picMkLst>
            <pc:docMk/>
            <pc:sldMk cId="2065708973" sldId="262"/>
            <ac:picMk id="5" creationId="{454FC416-091E-4844-A23C-24F692EFEBB6}"/>
          </ac:picMkLst>
        </pc:picChg>
        <pc:picChg chg="add mod modCrop">
          <ac:chgData name="Runa" userId="b71346f8-1601-4a4a-a2aa-461d52784ed7" providerId="ADAL" clId="{270935FD-1583-4773-9F4E-307658ED85AC}" dt="2023-05-31T22:17:49.629" v="744" actId="14100"/>
          <ac:picMkLst>
            <pc:docMk/>
            <pc:sldMk cId="2065708973" sldId="262"/>
            <ac:picMk id="7" creationId="{8CCC91FC-8FA8-4F37-A623-A9117FE38570}"/>
          </ac:picMkLst>
        </pc:picChg>
        <pc:picChg chg="add del mod">
          <ac:chgData name="Runa" userId="b71346f8-1601-4a4a-a2aa-461d52784ed7" providerId="ADAL" clId="{270935FD-1583-4773-9F4E-307658ED85AC}" dt="2023-05-31T21:54:33.325" v="626" actId="21"/>
          <ac:picMkLst>
            <pc:docMk/>
            <pc:sldMk cId="2065708973" sldId="262"/>
            <ac:picMk id="9" creationId="{FAC02204-04CE-485C-BDD9-E0169C1709C6}"/>
          </ac:picMkLst>
        </pc:picChg>
        <pc:picChg chg="add mod">
          <ac:chgData name="Runa" userId="b71346f8-1601-4a4a-a2aa-461d52784ed7" providerId="ADAL" clId="{270935FD-1583-4773-9F4E-307658ED85AC}" dt="2023-05-31T22:03:25.288" v="677" actId="1076"/>
          <ac:picMkLst>
            <pc:docMk/>
            <pc:sldMk cId="2065708973" sldId="262"/>
            <ac:picMk id="11" creationId="{F17FFF16-DF76-498A-8669-25D5354DB137}"/>
          </ac:picMkLst>
        </pc:picChg>
        <pc:picChg chg="add mod">
          <ac:chgData name="Runa" userId="b71346f8-1601-4a4a-a2aa-461d52784ed7" providerId="ADAL" clId="{270935FD-1583-4773-9F4E-307658ED85AC}" dt="2023-05-31T22:20:44.021" v="750" actId="1076"/>
          <ac:picMkLst>
            <pc:docMk/>
            <pc:sldMk cId="2065708973" sldId="262"/>
            <ac:picMk id="12" creationId="{4BDDF881-EE9B-490F-9DE5-AF329ADA17A4}"/>
          </ac:picMkLst>
        </pc:picChg>
        <pc:picChg chg="add mod">
          <ac:chgData name="Runa" userId="b71346f8-1601-4a4a-a2aa-461d52784ed7" providerId="ADAL" clId="{270935FD-1583-4773-9F4E-307658ED85AC}" dt="2023-05-31T22:03:23.020" v="676" actId="1076"/>
          <ac:picMkLst>
            <pc:docMk/>
            <pc:sldMk cId="2065708973" sldId="262"/>
            <ac:picMk id="13" creationId="{6CE5A98D-AAEF-4E44-BD9A-BE3DE99F7BEA}"/>
          </ac:picMkLst>
        </pc:picChg>
        <pc:picChg chg="add mod">
          <ac:chgData name="Runa" userId="b71346f8-1601-4a4a-a2aa-461d52784ed7" providerId="ADAL" clId="{270935FD-1583-4773-9F4E-307658ED85AC}" dt="2023-05-31T23:21:12.755" v="1331" actId="1076"/>
          <ac:picMkLst>
            <pc:docMk/>
            <pc:sldMk cId="2065708973" sldId="262"/>
            <ac:picMk id="14" creationId="{7124A01F-E3D9-4CA9-8A4F-F53990F9A27D}"/>
          </ac:picMkLst>
        </pc:picChg>
        <pc:picChg chg="add mod">
          <ac:chgData name="Runa" userId="b71346f8-1601-4a4a-a2aa-461d52784ed7" providerId="ADAL" clId="{270935FD-1583-4773-9F4E-307658ED85AC}" dt="2023-05-31T22:05:45.721" v="704" actId="1076"/>
          <ac:picMkLst>
            <pc:docMk/>
            <pc:sldMk cId="2065708973" sldId="262"/>
            <ac:picMk id="15" creationId="{B726FE77-E5B0-46F5-AC35-E40B44D78FB7}"/>
          </ac:picMkLst>
        </pc:picChg>
        <pc:picChg chg="add mod">
          <ac:chgData name="Runa" userId="b71346f8-1601-4a4a-a2aa-461d52784ed7" providerId="ADAL" clId="{270935FD-1583-4773-9F4E-307658ED85AC}" dt="2023-05-31T22:06:53.952" v="714" actId="1076"/>
          <ac:picMkLst>
            <pc:docMk/>
            <pc:sldMk cId="2065708973" sldId="262"/>
            <ac:picMk id="16" creationId="{1EE39054-678A-4DCD-AD35-133AAE8273A1}"/>
          </ac:picMkLst>
        </pc:picChg>
        <pc:picChg chg="add mod">
          <ac:chgData name="Runa" userId="b71346f8-1601-4a4a-a2aa-461d52784ed7" providerId="ADAL" clId="{270935FD-1583-4773-9F4E-307658ED85AC}" dt="2023-05-31T22:16:51.701" v="734" actId="1076"/>
          <ac:picMkLst>
            <pc:docMk/>
            <pc:sldMk cId="2065708973" sldId="262"/>
            <ac:picMk id="18" creationId="{F46457AC-A4D6-4D7C-BFD6-9DDD6E6E03F7}"/>
          </ac:picMkLst>
        </pc:picChg>
      </pc:sldChg>
      <pc:sldChg chg="addSp delSp modSp new del mod">
        <pc:chgData name="Runa" userId="b71346f8-1601-4a4a-a2aa-461d52784ed7" providerId="ADAL" clId="{270935FD-1583-4773-9F4E-307658ED85AC}" dt="2023-05-31T22:49:01.566" v="1039" actId="2696"/>
        <pc:sldMkLst>
          <pc:docMk/>
          <pc:sldMk cId="408771776" sldId="263"/>
        </pc:sldMkLst>
        <pc:spChg chg="mod">
          <ac:chgData name="Runa" userId="b71346f8-1601-4a4a-a2aa-461d52784ed7" providerId="ADAL" clId="{270935FD-1583-4773-9F4E-307658ED85AC}" dt="2023-05-31T21:54:06.332" v="623" actId="1076"/>
          <ac:spMkLst>
            <pc:docMk/>
            <pc:sldMk cId="408771776" sldId="263"/>
            <ac:spMk id="2" creationId="{270B0E6B-3169-442F-961D-98FA353193CC}"/>
          </ac:spMkLst>
        </pc:spChg>
        <pc:spChg chg="del">
          <ac:chgData name="Runa" userId="b71346f8-1601-4a4a-a2aa-461d52784ed7" providerId="ADAL" clId="{270935FD-1583-4773-9F4E-307658ED85AC}" dt="2023-05-31T21:52:26.062" v="594"/>
          <ac:spMkLst>
            <pc:docMk/>
            <pc:sldMk cId="408771776" sldId="263"/>
            <ac:spMk id="3" creationId="{AE06697C-76AE-460B-935F-B7B625DEDFDF}"/>
          </ac:spMkLst>
        </pc:spChg>
        <pc:spChg chg="add mod">
          <ac:chgData name="Runa" userId="b71346f8-1601-4a4a-a2aa-461d52784ed7" providerId="ADAL" clId="{270935FD-1583-4773-9F4E-307658ED85AC}" dt="2023-05-31T22:20:17.946" v="747" actId="255"/>
          <ac:spMkLst>
            <pc:docMk/>
            <pc:sldMk cId="408771776" sldId="263"/>
            <ac:spMk id="10" creationId="{25040367-0128-44F8-83F2-02D48A720C46}"/>
          </ac:spMkLst>
        </pc:spChg>
        <pc:spChg chg="add del mod">
          <ac:chgData name="Runa" userId="b71346f8-1601-4a4a-a2aa-461d52784ed7" providerId="ADAL" clId="{270935FD-1583-4773-9F4E-307658ED85AC}" dt="2023-05-31T22:07:37.066" v="721" actId="21"/>
          <ac:spMkLst>
            <pc:docMk/>
            <pc:sldMk cId="408771776" sldId="263"/>
            <ac:spMk id="13" creationId="{DA3AD020-2D57-475A-B04F-5BC59563CC99}"/>
          </ac:spMkLst>
        </pc:spChg>
        <pc:picChg chg="add del mod">
          <ac:chgData name="Runa" userId="b71346f8-1601-4a4a-a2aa-461d52784ed7" providerId="ADAL" clId="{270935FD-1583-4773-9F4E-307658ED85AC}" dt="2023-05-31T22:05:03.858" v="694" actId="21"/>
          <ac:picMkLst>
            <pc:docMk/>
            <pc:sldMk cId="408771776" sldId="263"/>
            <ac:picMk id="5" creationId="{2645BB42-9691-4E51-8B42-454D21E16717}"/>
          </ac:picMkLst>
        </pc:picChg>
        <pc:picChg chg="add del">
          <ac:chgData name="Runa" userId="b71346f8-1601-4a4a-a2aa-461d52784ed7" providerId="ADAL" clId="{270935FD-1583-4773-9F4E-307658ED85AC}" dt="2023-05-31T22:05:06.203" v="695" actId="21"/>
          <ac:picMkLst>
            <pc:docMk/>
            <pc:sldMk cId="408771776" sldId="263"/>
            <ac:picMk id="7" creationId="{2077C78B-FCF1-49BD-8B4F-1EE87DB35D3C}"/>
          </ac:picMkLst>
        </pc:picChg>
        <pc:picChg chg="add mod">
          <ac:chgData name="Runa" userId="b71346f8-1601-4a4a-a2aa-461d52784ed7" providerId="ADAL" clId="{270935FD-1583-4773-9F4E-307658ED85AC}" dt="2023-05-31T21:52:31.336" v="595" actId="1076"/>
          <ac:picMkLst>
            <pc:docMk/>
            <pc:sldMk cId="408771776" sldId="263"/>
            <ac:picMk id="1026" creationId="{8FE2A5A8-9F28-4982-A417-1CD147AEC2AD}"/>
          </ac:picMkLst>
        </pc:picChg>
        <pc:picChg chg="add mod">
          <ac:chgData name="Runa" userId="b71346f8-1601-4a4a-a2aa-461d52784ed7" providerId="ADAL" clId="{270935FD-1583-4773-9F4E-307658ED85AC}" dt="2023-05-31T22:17:31.621" v="740" actId="732"/>
          <ac:picMkLst>
            <pc:docMk/>
            <pc:sldMk cId="408771776" sldId="263"/>
            <ac:picMk id="1028" creationId="{4B49AB94-3D67-4167-96C4-9B681A14F306}"/>
          </ac:picMkLst>
        </pc:picChg>
        <pc:picChg chg="add del mod">
          <ac:chgData name="Runa" userId="b71346f8-1601-4a4a-a2aa-461d52784ed7" providerId="ADAL" clId="{270935FD-1583-4773-9F4E-307658ED85AC}" dt="2023-05-31T22:07:32.254" v="720" actId="21"/>
          <ac:picMkLst>
            <pc:docMk/>
            <pc:sldMk cId="408771776" sldId="263"/>
            <ac:picMk id="1030" creationId="{B3EA9DD0-5F02-46CD-A4B5-113E9BF56E6E}"/>
          </ac:picMkLst>
        </pc:picChg>
      </pc:sldChg>
      <pc:sldChg chg="addSp delSp modSp new mod modAnim">
        <pc:chgData name="Runa" userId="b71346f8-1601-4a4a-a2aa-461d52784ed7" providerId="ADAL" clId="{270935FD-1583-4773-9F4E-307658ED85AC}" dt="2023-05-31T23:17:26.908" v="1311"/>
        <pc:sldMkLst>
          <pc:docMk/>
          <pc:sldMk cId="2150478121" sldId="264"/>
        </pc:sldMkLst>
        <pc:spChg chg="mod">
          <ac:chgData name="Runa" userId="b71346f8-1601-4a4a-a2aa-461d52784ed7" providerId="ADAL" clId="{270935FD-1583-4773-9F4E-307658ED85AC}" dt="2023-05-31T22:28:51.336" v="802"/>
          <ac:spMkLst>
            <pc:docMk/>
            <pc:sldMk cId="2150478121" sldId="264"/>
            <ac:spMk id="2" creationId="{964279FF-D476-48F1-B6B3-93E86F6D8E6F}"/>
          </ac:spMkLst>
        </pc:spChg>
        <pc:spChg chg="del">
          <ac:chgData name="Runa" userId="b71346f8-1601-4a4a-a2aa-461d52784ed7" providerId="ADAL" clId="{270935FD-1583-4773-9F4E-307658ED85AC}" dt="2023-05-31T22:30:08.477" v="815" actId="21"/>
          <ac:spMkLst>
            <pc:docMk/>
            <pc:sldMk cId="2150478121" sldId="264"/>
            <ac:spMk id="3" creationId="{3707F4CC-8D23-469F-8BC5-05F96290CC7C}"/>
          </ac:spMkLst>
        </pc:spChg>
        <pc:spChg chg="add mod">
          <ac:chgData name="Runa" userId="b71346f8-1601-4a4a-a2aa-461d52784ed7" providerId="ADAL" clId="{270935FD-1583-4773-9F4E-307658ED85AC}" dt="2023-05-31T22:42:25.587" v="972" actId="207"/>
          <ac:spMkLst>
            <pc:docMk/>
            <pc:sldMk cId="2150478121" sldId="264"/>
            <ac:spMk id="4" creationId="{B844E7D8-45B1-46BD-B066-1B9643CEABAD}"/>
          </ac:spMkLst>
        </pc:spChg>
        <pc:spChg chg="add del">
          <ac:chgData name="Runa" userId="b71346f8-1601-4a4a-a2aa-461d52784ed7" providerId="ADAL" clId="{270935FD-1583-4773-9F4E-307658ED85AC}" dt="2023-05-31T22:29:22.380" v="805" actId="21"/>
          <ac:spMkLst>
            <pc:docMk/>
            <pc:sldMk cId="2150478121" sldId="264"/>
            <ac:spMk id="5" creationId="{9FC0254C-D203-43C2-9816-7BA86CAE1D0E}"/>
          </ac:spMkLst>
        </pc:spChg>
        <pc:spChg chg="add mod">
          <ac:chgData name="Runa" userId="b71346f8-1601-4a4a-a2aa-461d52784ed7" providerId="ADAL" clId="{270935FD-1583-4773-9F4E-307658ED85AC}" dt="2023-05-31T22:42:12.289" v="970" actId="2711"/>
          <ac:spMkLst>
            <pc:docMk/>
            <pc:sldMk cId="2150478121" sldId="264"/>
            <ac:spMk id="6" creationId="{A4CA0EC7-C666-41B3-AC49-867FFAF60F4F}"/>
          </ac:spMkLst>
        </pc:spChg>
        <pc:spChg chg="add mod">
          <ac:chgData name="Runa" userId="b71346f8-1601-4a4a-a2aa-461d52784ed7" providerId="ADAL" clId="{270935FD-1583-4773-9F4E-307658ED85AC}" dt="2023-05-31T22:41:59.916" v="968" actId="207"/>
          <ac:spMkLst>
            <pc:docMk/>
            <pc:sldMk cId="2150478121" sldId="264"/>
            <ac:spMk id="7" creationId="{1294D7B3-38C7-4AE7-B966-ADF490EED7F5}"/>
          </ac:spMkLst>
        </pc:spChg>
        <pc:spChg chg="add mod">
          <ac:chgData name="Runa" userId="b71346f8-1601-4a4a-a2aa-461d52784ed7" providerId="ADAL" clId="{270935FD-1583-4773-9F4E-307658ED85AC}" dt="2023-05-31T22:41:42.277" v="966" actId="113"/>
          <ac:spMkLst>
            <pc:docMk/>
            <pc:sldMk cId="2150478121" sldId="264"/>
            <ac:spMk id="8" creationId="{0CB07224-A90B-4E0E-B09B-3792941031D1}"/>
          </ac:spMkLst>
        </pc:spChg>
        <pc:spChg chg="add mod">
          <ac:chgData name="Runa" userId="b71346f8-1601-4a4a-a2aa-461d52784ed7" providerId="ADAL" clId="{270935FD-1583-4773-9F4E-307658ED85AC}" dt="2023-05-31T22:39:34.305" v="900" actId="1076"/>
          <ac:spMkLst>
            <pc:docMk/>
            <pc:sldMk cId="2150478121" sldId="264"/>
            <ac:spMk id="9" creationId="{70A3A5B2-E855-4C10-A98D-E4C6535065FF}"/>
          </ac:spMkLst>
        </pc:spChg>
        <pc:spChg chg="add del mod">
          <ac:chgData name="Runa" userId="b71346f8-1601-4a4a-a2aa-461d52784ed7" providerId="ADAL" clId="{270935FD-1583-4773-9F4E-307658ED85AC}" dt="2023-05-31T22:30:59.396" v="824"/>
          <ac:spMkLst>
            <pc:docMk/>
            <pc:sldMk cId="2150478121" sldId="264"/>
            <ac:spMk id="10" creationId="{BD3A6538-49E5-4A00-A80F-D4E2A194649B}"/>
          </ac:spMkLst>
        </pc:spChg>
        <pc:spChg chg="add del mod">
          <ac:chgData name="Runa" userId="b71346f8-1601-4a4a-a2aa-461d52784ed7" providerId="ADAL" clId="{270935FD-1583-4773-9F4E-307658ED85AC}" dt="2023-05-31T22:30:58.921" v="823"/>
          <ac:spMkLst>
            <pc:docMk/>
            <pc:sldMk cId="2150478121" sldId="264"/>
            <ac:spMk id="11" creationId="{6858458B-626B-4053-86EC-1C3DE446B5E1}"/>
          </ac:spMkLst>
        </pc:spChg>
        <pc:spChg chg="add del mod">
          <ac:chgData name="Runa" userId="b71346f8-1601-4a4a-a2aa-461d52784ed7" providerId="ADAL" clId="{270935FD-1583-4773-9F4E-307658ED85AC}" dt="2023-05-31T22:30:58.479" v="822"/>
          <ac:spMkLst>
            <pc:docMk/>
            <pc:sldMk cId="2150478121" sldId="264"/>
            <ac:spMk id="12" creationId="{7E712C47-0B97-4FFC-8740-17DF6C6DD1A5}"/>
          </ac:spMkLst>
        </pc:spChg>
        <pc:spChg chg="add mod">
          <ac:chgData name="Runa" userId="b71346f8-1601-4a4a-a2aa-461d52784ed7" providerId="ADAL" clId="{270935FD-1583-4773-9F4E-307658ED85AC}" dt="2023-05-31T22:40:11.812" v="907" actId="14100"/>
          <ac:spMkLst>
            <pc:docMk/>
            <pc:sldMk cId="2150478121" sldId="264"/>
            <ac:spMk id="13" creationId="{E52A6F1A-F2F5-4F93-A135-24FE569288ED}"/>
          </ac:spMkLst>
        </pc:spChg>
        <pc:spChg chg="add mod">
          <ac:chgData name="Runa" userId="b71346f8-1601-4a4a-a2aa-461d52784ed7" providerId="ADAL" clId="{270935FD-1583-4773-9F4E-307658ED85AC}" dt="2023-05-31T22:40:07.533" v="906" actId="14100"/>
          <ac:spMkLst>
            <pc:docMk/>
            <pc:sldMk cId="2150478121" sldId="264"/>
            <ac:spMk id="14" creationId="{E6727F28-0B73-4DB6-BA17-75672D419C54}"/>
          </ac:spMkLst>
        </pc:spChg>
        <pc:spChg chg="add mod">
          <ac:chgData name="Runa" userId="b71346f8-1601-4a4a-a2aa-461d52784ed7" providerId="ADAL" clId="{270935FD-1583-4773-9F4E-307658ED85AC}" dt="2023-05-31T22:34:56.989" v="866" actId="14100"/>
          <ac:spMkLst>
            <pc:docMk/>
            <pc:sldMk cId="2150478121" sldId="264"/>
            <ac:spMk id="15" creationId="{31BB555D-500F-4DFE-ADA5-70C476FFE3AE}"/>
          </ac:spMkLst>
        </pc:spChg>
        <pc:picChg chg="add mod">
          <ac:chgData name="Runa" userId="b71346f8-1601-4a4a-a2aa-461d52784ed7" providerId="ADAL" clId="{270935FD-1583-4773-9F4E-307658ED85AC}" dt="2023-05-31T22:40:15.649" v="908" actId="1076"/>
          <ac:picMkLst>
            <pc:docMk/>
            <pc:sldMk cId="2150478121" sldId="264"/>
            <ac:picMk id="16" creationId="{AE571D16-AF6C-4130-AD67-08CC5A931CD4}"/>
          </ac:picMkLst>
        </pc:picChg>
      </pc:sldChg>
      <pc:sldChg chg="addSp delSp modSp new mod modAnim">
        <pc:chgData name="Runa" userId="b71346f8-1601-4a4a-a2aa-461d52784ed7" providerId="ADAL" clId="{270935FD-1583-4773-9F4E-307658ED85AC}" dt="2023-05-31T23:16:09.885" v="1302"/>
        <pc:sldMkLst>
          <pc:docMk/>
          <pc:sldMk cId="2194640015" sldId="265"/>
        </pc:sldMkLst>
        <pc:spChg chg="mod">
          <ac:chgData name="Runa" userId="b71346f8-1601-4a4a-a2aa-461d52784ed7" providerId="ADAL" clId="{270935FD-1583-4773-9F4E-307658ED85AC}" dt="2023-05-31T22:29:55.582" v="814"/>
          <ac:spMkLst>
            <pc:docMk/>
            <pc:sldMk cId="2194640015" sldId="265"/>
            <ac:spMk id="2" creationId="{11FA53D9-9577-4CF0-8B7F-4AE48E09EB21}"/>
          </ac:spMkLst>
        </pc:spChg>
        <pc:spChg chg="del">
          <ac:chgData name="Runa" userId="b71346f8-1601-4a4a-a2aa-461d52784ed7" providerId="ADAL" clId="{270935FD-1583-4773-9F4E-307658ED85AC}" dt="2023-05-31T22:31:43.162" v="835" actId="21"/>
          <ac:spMkLst>
            <pc:docMk/>
            <pc:sldMk cId="2194640015" sldId="265"/>
            <ac:spMk id="3" creationId="{9314B3BB-2567-4B99-8196-D7AF3A5105D6}"/>
          </ac:spMkLst>
        </pc:spChg>
        <pc:spChg chg="add mod">
          <ac:chgData name="Runa" userId="b71346f8-1601-4a4a-a2aa-461d52784ed7" providerId="ADAL" clId="{270935FD-1583-4773-9F4E-307658ED85AC}" dt="2023-05-31T22:48:06.503" v="1028" actId="1076"/>
          <ac:spMkLst>
            <pc:docMk/>
            <pc:sldMk cId="2194640015" sldId="265"/>
            <ac:spMk id="4" creationId="{B4404D42-07BE-4614-9DD7-54F203DEC2CB}"/>
          </ac:spMkLst>
        </pc:spChg>
        <pc:spChg chg="add mod">
          <ac:chgData name="Runa" userId="b71346f8-1601-4a4a-a2aa-461d52784ed7" providerId="ADAL" clId="{270935FD-1583-4773-9F4E-307658ED85AC}" dt="2023-05-31T22:47:40.414" v="1025" actId="1076"/>
          <ac:spMkLst>
            <pc:docMk/>
            <pc:sldMk cId="2194640015" sldId="265"/>
            <ac:spMk id="5" creationId="{F8A744CD-3DA9-4DDD-A9F4-42760E5092BD}"/>
          </ac:spMkLst>
        </pc:spChg>
        <pc:spChg chg="add mod">
          <ac:chgData name="Runa" userId="b71346f8-1601-4a4a-a2aa-461d52784ed7" providerId="ADAL" clId="{270935FD-1583-4773-9F4E-307658ED85AC}" dt="2023-05-31T22:47:52.909" v="1027" actId="1076"/>
          <ac:spMkLst>
            <pc:docMk/>
            <pc:sldMk cId="2194640015" sldId="265"/>
            <ac:spMk id="6" creationId="{3EBC6078-69F6-4079-AA39-CC64E4A1401D}"/>
          </ac:spMkLst>
        </pc:spChg>
        <pc:spChg chg="add mod">
          <ac:chgData name="Runa" userId="b71346f8-1601-4a4a-a2aa-461d52784ed7" providerId="ADAL" clId="{270935FD-1583-4773-9F4E-307658ED85AC}" dt="2023-05-31T22:47:37.892" v="1024" actId="1076"/>
          <ac:spMkLst>
            <pc:docMk/>
            <pc:sldMk cId="2194640015" sldId="265"/>
            <ac:spMk id="7" creationId="{8111BCF4-453F-456E-B021-A7E907D9B56A}"/>
          </ac:spMkLst>
        </pc:spChg>
        <pc:spChg chg="add mod">
          <ac:chgData name="Runa" userId="b71346f8-1601-4a4a-a2aa-461d52784ed7" providerId="ADAL" clId="{270935FD-1583-4773-9F4E-307658ED85AC}" dt="2023-05-31T22:48:44.616" v="1037" actId="14100"/>
          <ac:spMkLst>
            <pc:docMk/>
            <pc:sldMk cId="2194640015" sldId="265"/>
            <ac:spMk id="8" creationId="{C85D1A80-B935-4820-B79A-EEB4626B6267}"/>
          </ac:spMkLst>
        </pc:spChg>
        <pc:spChg chg="add mod">
          <ac:chgData name="Runa" userId="b71346f8-1601-4a4a-a2aa-461d52784ed7" providerId="ADAL" clId="{270935FD-1583-4773-9F4E-307658ED85AC}" dt="2023-05-31T22:48:33.969" v="1034" actId="14100"/>
          <ac:spMkLst>
            <pc:docMk/>
            <pc:sldMk cId="2194640015" sldId="265"/>
            <ac:spMk id="9" creationId="{24C85DCC-E846-4645-A146-7425C5A2ADD5}"/>
          </ac:spMkLst>
        </pc:spChg>
        <pc:spChg chg="add mod">
          <ac:chgData name="Runa" userId="b71346f8-1601-4a4a-a2aa-461d52784ed7" providerId="ADAL" clId="{270935FD-1583-4773-9F4E-307658ED85AC}" dt="2023-05-31T22:48:28.375" v="1032" actId="14100"/>
          <ac:spMkLst>
            <pc:docMk/>
            <pc:sldMk cId="2194640015" sldId="265"/>
            <ac:spMk id="10" creationId="{8ADB4DB9-2851-47BE-93C2-43CFBC736C7F}"/>
          </ac:spMkLst>
        </pc:spChg>
        <pc:spChg chg="add mod">
          <ac:chgData name="Runa" userId="b71346f8-1601-4a4a-a2aa-461d52784ed7" providerId="ADAL" clId="{270935FD-1583-4773-9F4E-307658ED85AC}" dt="2023-05-31T22:48:21.442" v="1030" actId="14100"/>
          <ac:spMkLst>
            <pc:docMk/>
            <pc:sldMk cId="2194640015" sldId="265"/>
            <ac:spMk id="11" creationId="{81DF5C65-4678-456B-9F69-C11F72490890}"/>
          </ac:spMkLst>
        </pc:spChg>
      </pc:sldChg>
      <pc:sldChg chg="addSp delSp modSp new mod modClrScheme chgLayout">
        <pc:chgData name="Runa" userId="b71346f8-1601-4a4a-a2aa-461d52784ed7" providerId="ADAL" clId="{270935FD-1583-4773-9F4E-307658ED85AC}" dt="2023-05-31T23:13:13.218" v="1285" actId="2711"/>
        <pc:sldMkLst>
          <pc:docMk/>
          <pc:sldMk cId="45213390" sldId="266"/>
        </pc:sldMkLst>
        <pc:spChg chg="del mod ord">
          <ac:chgData name="Runa" userId="b71346f8-1601-4a4a-a2aa-461d52784ed7" providerId="ADAL" clId="{270935FD-1583-4773-9F4E-307658ED85AC}" dt="2023-05-31T22:49:54.642" v="1041" actId="700"/>
          <ac:spMkLst>
            <pc:docMk/>
            <pc:sldMk cId="45213390" sldId="266"/>
            <ac:spMk id="2" creationId="{5E25A3E2-26CB-434A-A659-126E4DB7E50F}"/>
          </ac:spMkLst>
        </pc:spChg>
        <pc:spChg chg="add mod ord">
          <ac:chgData name="Runa" userId="b71346f8-1601-4a4a-a2aa-461d52784ed7" providerId="ADAL" clId="{270935FD-1583-4773-9F4E-307658ED85AC}" dt="2023-05-31T23:13:13.218" v="1285" actId="2711"/>
          <ac:spMkLst>
            <pc:docMk/>
            <pc:sldMk cId="45213390" sldId="266"/>
            <ac:spMk id="3" creationId="{0D6793ED-4DBE-4683-81C3-27F1435EBF2E}"/>
          </ac:spMkLst>
        </pc:spChg>
        <pc:spChg chg="add mod ord">
          <ac:chgData name="Runa" userId="b71346f8-1601-4a4a-a2aa-461d52784ed7" providerId="ADAL" clId="{270935FD-1583-4773-9F4E-307658ED85AC}" dt="2023-05-31T22:52:32.141" v="1069" actId="20577"/>
          <ac:spMkLst>
            <pc:docMk/>
            <pc:sldMk cId="45213390" sldId="266"/>
            <ac:spMk id="4" creationId="{917BBB2E-7B68-49E8-B425-5461345DF11E}"/>
          </ac:spMkLst>
        </pc:spChg>
      </pc:sldChg>
      <pc:sldChg chg="addSp delSp modSp new mod setBg modClrScheme addAnim delAnim setClrOvrMap chgLayout">
        <pc:chgData name="Runa" userId="b71346f8-1601-4a4a-a2aa-461d52784ed7" providerId="ADAL" clId="{270935FD-1583-4773-9F4E-307658ED85AC}" dt="2023-05-31T23:13:03.615" v="1284" actId="2711"/>
        <pc:sldMkLst>
          <pc:docMk/>
          <pc:sldMk cId="3153526218" sldId="267"/>
        </pc:sldMkLst>
        <pc:spChg chg="del mod ord">
          <ac:chgData name="Runa" userId="b71346f8-1601-4a4a-a2aa-461d52784ed7" providerId="ADAL" clId="{270935FD-1583-4773-9F4E-307658ED85AC}" dt="2023-05-31T22:52:49.022" v="1071" actId="700"/>
          <ac:spMkLst>
            <pc:docMk/>
            <pc:sldMk cId="3153526218" sldId="267"/>
            <ac:spMk id="2" creationId="{A9C69DB3-EE4F-4044-A51F-26E936BAAD46}"/>
          </ac:spMkLst>
        </pc:spChg>
        <pc:spChg chg="add mod ord">
          <ac:chgData name="Runa" userId="b71346f8-1601-4a4a-a2aa-461d52784ed7" providerId="ADAL" clId="{270935FD-1583-4773-9F4E-307658ED85AC}" dt="2023-05-31T23:13:03.615" v="1284" actId="2711"/>
          <ac:spMkLst>
            <pc:docMk/>
            <pc:sldMk cId="3153526218" sldId="267"/>
            <ac:spMk id="3" creationId="{479C5DFD-8497-476F-86E5-5A0B62706E74}"/>
          </ac:spMkLst>
        </pc:spChg>
        <pc:spChg chg="add del mod ord">
          <ac:chgData name="Runa" userId="b71346f8-1601-4a4a-a2aa-461d52784ed7" providerId="ADAL" clId="{270935FD-1583-4773-9F4E-307658ED85AC}" dt="2023-05-31T22:55:15.254" v="1098" actId="21"/>
          <ac:spMkLst>
            <pc:docMk/>
            <pc:sldMk cId="3153526218" sldId="267"/>
            <ac:spMk id="4" creationId="{0ED570BE-C303-42D9-A67A-BB1D781402DA}"/>
          </ac:spMkLst>
        </pc:spChg>
        <pc:spChg chg="add del">
          <ac:chgData name="Runa" userId="b71346f8-1601-4a4a-a2aa-461d52784ed7" providerId="ADAL" clId="{270935FD-1583-4773-9F4E-307658ED85AC}" dt="2023-05-31T22:55:52.092" v="1100" actId="26606"/>
          <ac:spMkLst>
            <pc:docMk/>
            <pc:sldMk cId="3153526218" sldId="267"/>
            <ac:spMk id="1030" creationId="{DE91395A-2D18-4AF6-A0AC-AAA7189FED11}"/>
          </ac:spMkLst>
        </pc:spChg>
        <pc:spChg chg="add del">
          <ac:chgData name="Runa" userId="b71346f8-1601-4a4a-a2aa-461d52784ed7" providerId="ADAL" clId="{270935FD-1583-4773-9F4E-307658ED85AC}" dt="2023-05-31T22:55:52.092" v="1100" actId="26606"/>
          <ac:spMkLst>
            <pc:docMk/>
            <pc:sldMk cId="3153526218" sldId="267"/>
            <ac:spMk id="1044" creationId="{7BD08880-457D-4C62-A3B5-6A9B0878C7E9}"/>
          </ac:spMkLst>
        </pc:spChg>
        <pc:spChg chg="add del">
          <ac:chgData name="Runa" userId="b71346f8-1601-4a4a-a2aa-461d52784ed7" providerId="ADAL" clId="{270935FD-1583-4773-9F4E-307658ED85AC}" dt="2023-05-31T22:55:52.092" v="1100" actId="26606"/>
          <ac:spMkLst>
            <pc:docMk/>
            <pc:sldMk cId="3153526218" sldId="267"/>
            <ac:spMk id="1058" creationId="{1FF9CEF5-A50D-4B8B-9852-D76F7037867E}"/>
          </ac:spMkLst>
        </pc:spChg>
        <pc:spChg chg="add del">
          <ac:chgData name="Runa" userId="b71346f8-1601-4a4a-a2aa-461d52784ed7" providerId="ADAL" clId="{270935FD-1583-4773-9F4E-307658ED85AC}" dt="2023-05-31T22:55:07.372" v="1096" actId="26606"/>
          <ac:spMkLst>
            <pc:docMk/>
            <pc:sldMk cId="3153526218" sldId="267"/>
            <ac:spMk id="1059" creationId="{DE91395A-2D18-4AF6-A0AC-AAA7189FED11}"/>
          </ac:spMkLst>
        </pc:spChg>
        <pc:spChg chg="add del">
          <ac:chgData name="Runa" userId="b71346f8-1601-4a4a-a2aa-461d52784ed7" providerId="ADAL" clId="{270935FD-1583-4773-9F4E-307658ED85AC}" dt="2023-05-31T22:55:07.372" v="1096" actId="26606"/>
          <ac:spMkLst>
            <pc:docMk/>
            <pc:sldMk cId="3153526218" sldId="267"/>
            <ac:spMk id="1061" creationId="{A57352BE-A213-4040-BE8E-D4A925AD9DF8}"/>
          </ac:spMkLst>
        </pc:spChg>
        <pc:spChg chg="add del">
          <ac:chgData name="Runa" userId="b71346f8-1601-4a4a-a2aa-461d52784ed7" providerId="ADAL" clId="{270935FD-1583-4773-9F4E-307658ED85AC}" dt="2023-05-31T22:55:07.372" v="1096" actId="26606"/>
          <ac:spMkLst>
            <pc:docMk/>
            <pc:sldMk cId="3153526218" sldId="267"/>
            <ac:spMk id="1063" creationId="{35879851-1A1D-4246-AAA1-C484E858337D}"/>
          </ac:spMkLst>
        </pc:spChg>
        <pc:spChg chg="add del">
          <ac:chgData name="Runa" userId="b71346f8-1601-4a4a-a2aa-461d52784ed7" providerId="ADAL" clId="{270935FD-1583-4773-9F4E-307658ED85AC}" dt="2023-05-31T22:55:52.092" v="1100" actId="26606"/>
          <ac:spMkLst>
            <pc:docMk/>
            <pc:sldMk cId="3153526218" sldId="267"/>
            <ac:spMk id="1065" creationId="{30684D86-C9D1-40C3-A9B6-EC935C7312E3}"/>
          </ac:spMkLst>
        </pc:spChg>
        <pc:spChg chg="add del">
          <ac:chgData name="Runa" userId="b71346f8-1601-4a4a-a2aa-461d52784ed7" providerId="ADAL" clId="{270935FD-1583-4773-9F4E-307658ED85AC}" dt="2023-05-31T22:55:52.092" v="1100" actId="26606"/>
          <ac:spMkLst>
            <pc:docMk/>
            <pc:sldMk cId="3153526218" sldId="267"/>
            <ac:spMk id="1067" creationId="{1EDF7896-F56A-49DA-90F3-F5CE8B9833AD}"/>
          </ac:spMkLst>
        </pc:spChg>
        <pc:spChg chg="add del">
          <ac:chgData name="Runa" userId="b71346f8-1601-4a4a-a2aa-461d52784ed7" providerId="ADAL" clId="{270935FD-1583-4773-9F4E-307658ED85AC}" dt="2023-05-31T22:55:56.823" v="1103" actId="26606"/>
          <ac:spMkLst>
            <pc:docMk/>
            <pc:sldMk cId="3153526218" sldId="267"/>
            <ac:spMk id="1071" creationId="{DE91395A-2D18-4AF6-A0AC-AAA7189FED11}"/>
          </ac:spMkLst>
        </pc:spChg>
        <pc:spChg chg="add del">
          <ac:chgData name="Runa" userId="b71346f8-1601-4a4a-a2aa-461d52784ed7" providerId="ADAL" clId="{270935FD-1583-4773-9F4E-307658ED85AC}" dt="2023-05-31T22:55:56.823" v="1103" actId="26606"/>
          <ac:spMkLst>
            <pc:docMk/>
            <pc:sldMk cId="3153526218" sldId="267"/>
            <ac:spMk id="1072" creationId="{7BD08880-457D-4C62-A3B5-6A9B0878C7E9}"/>
          </ac:spMkLst>
        </pc:spChg>
        <pc:spChg chg="add del">
          <ac:chgData name="Runa" userId="b71346f8-1601-4a4a-a2aa-461d52784ed7" providerId="ADAL" clId="{270935FD-1583-4773-9F4E-307658ED85AC}" dt="2023-05-31T22:55:56.823" v="1103" actId="26606"/>
          <ac:spMkLst>
            <pc:docMk/>
            <pc:sldMk cId="3153526218" sldId="267"/>
            <ac:spMk id="1073" creationId="{95FFA5E0-4C70-431D-A19D-18415F6C4009}"/>
          </ac:spMkLst>
        </pc:spChg>
        <pc:spChg chg="add del">
          <ac:chgData name="Runa" userId="b71346f8-1601-4a4a-a2aa-461d52784ed7" providerId="ADAL" clId="{270935FD-1583-4773-9F4E-307658ED85AC}" dt="2023-05-31T22:55:56.823" v="1103" actId="26606"/>
          <ac:spMkLst>
            <pc:docMk/>
            <pc:sldMk cId="3153526218" sldId="267"/>
            <ac:spMk id="1074" creationId="{BBE55C11-4C41-45E4-A00F-83DEE6BB51A8}"/>
          </ac:spMkLst>
        </pc:spChg>
        <pc:spChg chg="add">
          <ac:chgData name="Runa" userId="b71346f8-1601-4a4a-a2aa-461d52784ed7" providerId="ADAL" clId="{270935FD-1583-4773-9F4E-307658ED85AC}" dt="2023-05-31T22:55:56.862" v="1104" actId="26606"/>
          <ac:spMkLst>
            <pc:docMk/>
            <pc:sldMk cId="3153526218" sldId="267"/>
            <ac:spMk id="1078" creationId="{DE91395A-2D18-4AF6-A0AC-AAA7189FED11}"/>
          </ac:spMkLst>
        </pc:spChg>
        <pc:spChg chg="add">
          <ac:chgData name="Runa" userId="b71346f8-1601-4a4a-a2aa-461d52784ed7" providerId="ADAL" clId="{270935FD-1583-4773-9F4E-307658ED85AC}" dt="2023-05-31T22:55:56.862" v="1104" actId="26606"/>
          <ac:spMkLst>
            <pc:docMk/>
            <pc:sldMk cId="3153526218" sldId="267"/>
            <ac:spMk id="1079" creationId="{7BD08880-457D-4C62-A3B5-6A9B0878C7E9}"/>
          </ac:spMkLst>
        </pc:spChg>
        <pc:spChg chg="add">
          <ac:chgData name="Runa" userId="b71346f8-1601-4a4a-a2aa-461d52784ed7" providerId="ADAL" clId="{270935FD-1583-4773-9F4E-307658ED85AC}" dt="2023-05-31T22:55:56.862" v="1104" actId="26606"/>
          <ac:spMkLst>
            <pc:docMk/>
            <pc:sldMk cId="3153526218" sldId="267"/>
            <ac:spMk id="1080" creationId="{1FF9CEF5-A50D-4B8B-9852-D76F7037867E}"/>
          </ac:spMkLst>
        </pc:spChg>
        <pc:spChg chg="add">
          <ac:chgData name="Runa" userId="b71346f8-1601-4a4a-a2aa-461d52784ed7" providerId="ADAL" clId="{270935FD-1583-4773-9F4E-307658ED85AC}" dt="2023-05-31T22:55:56.862" v="1104" actId="26606"/>
          <ac:spMkLst>
            <pc:docMk/>
            <pc:sldMk cId="3153526218" sldId="267"/>
            <ac:spMk id="1081" creationId="{30684D86-C9D1-40C3-A9B6-EC935C7312E3}"/>
          </ac:spMkLst>
        </pc:spChg>
        <pc:spChg chg="add">
          <ac:chgData name="Runa" userId="b71346f8-1601-4a4a-a2aa-461d52784ed7" providerId="ADAL" clId="{270935FD-1583-4773-9F4E-307658ED85AC}" dt="2023-05-31T22:55:56.862" v="1104" actId="26606"/>
          <ac:spMkLst>
            <pc:docMk/>
            <pc:sldMk cId="3153526218" sldId="267"/>
            <ac:spMk id="1082" creationId="{1EDF7896-F56A-49DA-90F3-F5CE8B9833AD}"/>
          </ac:spMkLst>
        </pc:spChg>
        <pc:grpChg chg="add del">
          <ac:chgData name="Runa" userId="b71346f8-1601-4a4a-a2aa-461d52784ed7" providerId="ADAL" clId="{270935FD-1583-4773-9F4E-307658ED85AC}" dt="2023-05-31T22:55:52.092" v="1100" actId="26606"/>
          <ac:grpSpMkLst>
            <pc:docMk/>
            <pc:sldMk cId="3153526218" sldId="267"/>
            <ac:grpSpMk id="1028" creationId="{7398C59F-5A18-487B-91D6-B955AACF2E50}"/>
          </ac:grpSpMkLst>
        </pc:grpChg>
        <pc:grpChg chg="add del">
          <ac:chgData name="Runa" userId="b71346f8-1601-4a4a-a2aa-461d52784ed7" providerId="ADAL" clId="{270935FD-1583-4773-9F4E-307658ED85AC}" dt="2023-05-31T22:55:52.092" v="1100" actId="26606"/>
          <ac:grpSpMkLst>
            <pc:docMk/>
            <pc:sldMk cId="3153526218" sldId="267"/>
            <ac:grpSpMk id="1029" creationId="{520234FB-542E-4550-9C2F-1B56FD41A1CA}"/>
          </ac:grpSpMkLst>
        </pc:grpChg>
        <pc:grpChg chg="add del">
          <ac:chgData name="Runa" userId="b71346f8-1601-4a4a-a2aa-461d52784ed7" providerId="ADAL" clId="{270935FD-1583-4773-9F4E-307658ED85AC}" dt="2023-05-31T22:55:07.372" v="1096" actId="26606"/>
          <ac:grpSpMkLst>
            <pc:docMk/>
            <pc:sldMk cId="3153526218" sldId="267"/>
            <ac:grpSpMk id="1031" creationId="{7398C59F-5A18-487B-91D6-B955AACF2E50}"/>
          </ac:grpSpMkLst>
        </pc:grpChg>
        <pc:grpChg chg="add del">
          <ac:chgData name="Runa" userId="b71346f8-1601-4a4a-a2aa-461d52784ed7" providerId="ADAL" clId="{270935FD-1583-4773-9F4E-307658ED85AC}" dt="2023-05-31T22:55:07.372" v="1096" actId="26606"/>
          <ac:grpSpMkLst>
            <pc:docMk/>
            <pc:sldMk cId="3153526218" sldId="267"/>
            <ac:grpSpMk id="1045" creationId="{520234FB-542E-4550-9C2F-1B56FD41A1CA}"/>
          </ac:grpSpMkLst>
        </pc:grpChg>
        <pc:grpChg chg="add del">
          <ac:chgData name="Runa" userId="b71346f8-1601-4a4a-a2aa-461d52784ed7" providerId="ADAL" clId="{270935FD-1583-4773-9F4E-307658ED85AC}" dt="2023-05-31T22:55:56.823" v="1103" actId="26606"/>
          <ac:grpSpMkLst>
            <pc:docMk/>
            <pc:sldMk cId="3153526218" sldId="267"/>
            <ac:grpSpMk id="1069" creationId="{7398C59F-5A18-487B-91D6-B955AACF2E50}"/>
          </ac:grpSpMkLst>
        </pc:grpChg>
        <pc:grpChg chg="add del">
          <ac:chgData name="Runa" userId="b71346f8-1601-4a4a-a2aa-461d52784ed7" providerId="ADAL" clId="{270935FD-1583-4773-9F4E-307658ED85AC}" dt="2023-05-31T22:55:56.823" v="1103" actId="26606"/>
          <ac:grpSpMkLst>
            <pc:docMk/>
            <pc:sldMk cId="3153526218" sldId="267"/>
            <ac:grpSpMk id="1070" creationId="{520234FB-542E-4550-9C2F-1B56FD41A1CA}"/>
          </ac:grpSpMkLst>
        </pc:grpChg>
        <pc:grpChg chg="add">
          <ac:chgData name="Runa" userId="b71346f8-1601-4a4a-a2aa-461d52784ed7" providerId="ADAL" clId="{270935FD-1583-4773-9F4E-307658ED85AC}" dt="2023-05-31T22:55:56.862" v="1104" actId="26606"/>
          <ac:grpSpMkLst>
            <pc:docMk/>
            <pc:sldMk cId="3153526218" sldId="267"/>
            <ac:grpSpMk id="1076" creationId="{7398C59F-5A18-487B-91D6-B955AACF2E50}"/>
          </ac:grpSpMkLst>
        </pc:grpChg>
        <pc:grpChg chg="add">
          <ac:chgData name="Runa" userId="b71346f8-1601-4a4a-a2aa-461d52784ed7" providerId="ADAL" clId="{270935FD-1583-4773-9F4E-307658ED85AC}" dt="2023-05-31T22:55:56.862" v="1104" actId="26606"/>
          <ac:grpSpMkLst>
            <pc:docMk/>
            <pc:sldMk cId="3153526218" sldId="267"/>
            <ac:grpSpMk id="1077" creationId="{520234FB-542E-4550-9C2F-1B56FD41A1CA}"/>
          </ac:grpSpMkLst>
        </pc:grpChg>
        <pc:picChg chg="add mod ord">
          <ac:chgData name="Runa" userId="b71346f8-1601-4a4a-a2aa-461d52784ed7" providerId="ADAL" clId="{270935FD-1583-4773-9F4E-307658ED85AC}" dt="2023-05-31T22:55:56.862" v="1104" actId="26606"/>
          <ac:picMkLst>
            <pc:docMk/>
            <pc:sldMk cId="3153526218" sldId="267"/>
            <ac:picMk id="1026" creationId="{71194251-7CF1-4A92-B844-5B6D318BE13F}"/>
          </ac:picMkLst>
        </pc:picChg>
      </pc:sldChg>
      <pc:sldChg chg="addSp delSp modSp new mod modClrScheme modAnim chgLayout">
        <pc:chgData name="Runa" userId="b71346f8-1601-4a4a-a2aa-461d52784ed7" providerId="ADAL" clId="{270935FD-1583-4773-9F4E-307658ED85AC}" dt="2023-05-31T23:24:52.569" v="1353"/>
        <pc:sldMkLst>
          <pc:docMk/>
          <pc:sldMk cId="4203397824" sldId="268"/>
        </pc:sldMkLst>
        <pc:spChg chg="del mod ord">
          <ac:chgData name="Runa" userId="b71346f8-1601-4a4a-a2aa-461d52784ed7" providerId="ADAL" clId="{270935FD-1583-4773-9F4E-307658ED85AC}" dt="2023-05-31T22:56:26.955" v="1106" actId="700"/>
          <ac:spMkLst>
            <pc:docMk/>
            <pc:sldMk cId="4203397824" sldId="268"/>
            <ac:spMk id="2" creationId="{30494174-B819-47C6-9C47-EFFCF96E5A84}"/>
          </ac:spMkLst>
        </pc:spChg>
        <pc:spChg chg="add mod ord">
          <ac:chgData name="Runa" userId="b71346f8-1601-4a4a-a2aa-461d52784ed7" providerId="ADAL" clId="{270935FD-1583-4773-9F4E-307658ED85AC}" dt="2023-05-31T23:12:52.832" v="1283" actId="2711"/>
          <ac:spMkLst>
            <pc:docMk/>
            <pc:sldMk cId="4203397824" sldId="268"/>
            <ac:spMk id="3" creationId="{640F0D86-430E-47CE-AD3A-77A32F7F7E4C}"/>
          </ac:spMkLst>
        </pc:spChg>
        <pc:spChg chg="add mod ord">
          <ac:chgData name="Runa" userId="b71346f8-1601-4a4a-a2aa-461d52784ed7" providerId="ADAL" clId="{270935FD-1583-4773-9F4E-307658ED85AC}" dt="2023-05-31T23:12:45.174" v="1282" actId="2711"/>
          <ac:spMkLst>
            <pc:docMk/>
            <pc:sldMk cId="4203397824" sldId="268"/>
            <ac:spMk id="4" creationId="{CC07EA06-1CA1-4351-B93C-10B770A3A48A}"/>
          </ac:spMkLst>
        </pc:spChg>
        <pc:spChg chg="add mod">
          <ac:chgData name="Runa" userId="b71346f8-1601-4a4a-a2aa-461d52784ed7" providerId="ADAL" clId="{270935FD-1583-4773-9F4E-307658ED85AC}" dt="2023-05-31T23:11:24.369" v="1278" actId="1076"/>
          <ac:spMkLst>
            <pc:docMk/>
            <pc:sldMk cId="4203397824" sldId="268"/>
            <ac:spMk id="5" creationId="{EE8272F6-EC3D-4969-A5AC-1E220DE0BCE8}"/>
          </ac:spMkLst>
        </pc:spChg>
        <pc:spChg chg="add mod">
          <ac:chgData name="Runa" userId="b71346f8-1601-4a4a-a2aa-461d52784ed7" providerId="ADAL" clId="{270935FD-1583-4773-9F4E-307658ED85AC}" dt="2023-05-31T23:10:55.864" v="1274" actId="255"/>
          <ac:spMkLst>
            <pc:docMk/>
            <pc:sldMk cId="4203397824" sldId="268"/>
            <ac:spMk id="12" creationId="{03E4CE01-C5E8-4E98-864B-F2F363BCE970}"/>
          </ac:spMkLst>
        </pc:spChg>
        <pc:spChg chg="add mod">
          <ac:chgData name="Runa" userId="b71346f8-1601-4a4a-a2aa-461d52784ed7" providerId="ADAL" clId="{270935FD-1583-4773-9F4E-307658ED85AC}" dt="2023-05-31T23:12:17.065" v="1280" actId="1076"/>
          <ac:spMkLst>
            <pc:docMk/>
            <pc:sldMk cId="4203397824" sldId="268"/>
            <ac:spMk id="13" creationId="{71D30127-4C08-4A67-B82B-279F9C2F35BA}"/>
          </ac:spMkLst>
        </pc:spChg>
        <pc:spChg chg="add mod">
          <ac:chgData name="Runa" userId="b71346f8-1601-4a4a-a2aa-461d52784ed7" providerId="ADAL" clId="{270935FD-1583-4773-9F4E-307658ED85AC}" dt="2023-05-31T23:12:10.150" v="1279" actId="1076"/>
          <ac:spMkLst>
            <pc:docMk/>
            <pc:sldMk cId="4203397824" sldId="268"/>
            <ac:spMk id="14" creationId="{2E57A0F5-3E32-48F7-9743-76E527E7CF5C}"/>
          </ac:spMkLst>
        </pc:spChg>
        <pc:spChg chg="add mod">
          <ac:chgData name="Runa" userId="b71346f8-1601-4a4a-a2aa-461d52784ed7" providerId="ADAL" clId="{270935FD-1583-4773-9F4E-307658ED85AC}" dt="2023-05-31T23:12:29.587" v="1281" actId="1076"/>
          <ac:spMkLst>
            <pc:docMk/>
            <pc:sldMk cId="4203397824" sldId="268"/>
            <ac:spMk id="15" creationId="{503A9A58-02F2-4722-AD38-8BAF37F9AB2F}"/>
          </ac:spMkLst>
        </pc:spChg>
        <pc:picChg chg="add mod">
          <ac:chgData name="Runa" userId="b71346f8-1601-4a4a-a2aa-461d52784ed7" providerId="ADAL" clId="{270935FD-1583-4773-9F4E-307658ED85AC}" dt="2023-05-31T23:05:30.647" v="1233" actId="1076"/>
          <ac:picMkLst>
            <pc:docMk/>
            <pc:sldMk cId="4203397824" sldId="268"/>
            <ac:picMk id="2050" creationId="{A26AA603-0B4A-4C7C-AB6C-F269A5CB6310}"/>
          </ac:picMkLst>
        </pc:picChg>
        <pc:picChg chg="add mod">
          <ac:chgData name="Runa" userId="b71346f8-1601-4a4a-a2aa-461d52784ed7" providerId="ADAL" clId="{270935FD-1583-4773-9F4E-307658ED85AC}" dt="2023-05-31T23:05:19.511" v="1231" actId="1076"/>
          <ac:picMkLst>
            <pc:docMk/>
            <pc:sldMk cId="4203397824" sldId="268"/>
            <ac:picMk id="2052" creationId="{CA224C0C-FD12-4DEC-8D9C-30A50E7BE783}"/>
          </ac:picMkLst>
        </pc:picChg>
        <pc:picChg chg="add mod">
          <ac:chgData name="Runa" userId="b71346f8-1601-4a4a-a2aa-461d52784ed7" providerId="ADAL" clId="{270935FD-1583-4773-9F4E-307658ED85AC}" dt="2023-05-31T23:04:24.607" v="1226" actId="14100"/>
          <ac:picMkLst>
            <pc:docMk/>
            <pc:sldMk cId="4203397824" sldId="268"/>
            <ac:picMk id="2054" creationId="{7A0AFC8E-FBA5-48E9-9BF5-BE94B72AE00F}"/>
          </ac:picMkLst>
        </pc:picChg>
        <pc:picChg chg="add mod">
          <ac:chgData name="Runa" userId="b71346f8-1601-4a4a-a2aa-461d52784ed7" providerId="ADAL" clId="{270935FD-1583-4773-9F4E-307658ED85AC}" dt="2023-05-31T23:04:46.860" v="1229" actId="14100"/>
          <ac:picMkLst>
            <pc:docMk/>
            <pc:sldMk cId="4203397824" sldId="268"/>
            <ac:picMk id="2056" creationId="{C416AFE4-A5CC-44B0-819D-7E6CED8899BC}"/>
          </ac:picMkLst>
        </pc:picChg>
        <pc:picChg chg="add mod">
          <ac:chgData name="Runa" userId="b71346f8-1601-4a4a-a2aa-461d52784ed7" providerId="ADAL" clId="{270935FD-1583-4773-9F4E-307658ED85AC}" dt="2023-05-31T23:04:39.507" v="1228" actId="14100"/>
          <ac:picMkLst>
            <pc:docMk/>
            <pc:sldMk cId="4203397824" sldId="268"/>
            <ac:picMk id="2058" creationId="{EBE3172E-0CBD-4228-A17D-8F4221516807}"/>
          </ac:picMkLst>
        </pc:picChg>
        <pc:picChg chg="add mod">
          <ac:chgData name="Runa" userId="b71346f8-1601-4a4a-a2aa-461d52784ed7" providerId="ADAL" clId="{270935FD-1583-4773-9F4E-307658ED85AC}" dt="2023-05-31T23:05:24.968" v="1232" actId="1076"/>
          <ac:picMkLst>
            <pc:docMk/>
            <pc:sldMk cId="4203397824" sldId="268"/>
            <ac:picMk id="2060" creationId="{B78722F6-1E97-4D16-B7D8-55D2CF34047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EA0FB-5FC3-4249-9BF0-4860FB034A5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2C4071-0E9B-4522-B3C0-DCD7856D3850}">
      <dgm:prSet/>
      <dgm:spPr/>
      <dgm:t>
        <a:bodyPr/>
        <a:lstStyle/>
        <a:p>
          <a:r>
            <a:rPr lang="hr-HR" dirty="0"/>
            <a:t>OBVEZNI DIJELOVI GRBA</a:t>
          </a:r>
          <a:endParaRPr lang="en-US" dirty="0"/>
        </a:p>
      </dgm:t>
    </dgm:pt>
    <dgm:pt modelId="{0B653393-D89B-4D26-94C1-B1E4201449CD}" type="parTrans" cxnId="{F72C2B38-FDCD-4371-A9BD-2A2C8CDD0FB0}">
      <dgm:prSet/>
      <dgm:spPr/>
      <dgm:t>
        <a:bodyPr/>
        <a:lstStyle/>
        <a:p>
          <a:endParaRPr lang="en-US"/>
        </a:p>
      </dgm:t>
    </dgm:pt>
    <dgm:pt modelId="{A57482EA-894A-44D6-A08E-C76F0FCFC6E0}" type="sibTrans" cxnId="{F72C2B38-FDCD-4371-A9BD-2A2C8CDD0FB0}">
      <dgm:prSet/>
      <dgm:spPr/>
      <dgm:t>
        <a:bodyPr/>
        <a:lstStyle/>
        <a:p>
          <a:endParaRPr lang="en-US"/>
        </a:p>
      </dgm:t>
    </dgm:pt>
    <dgm:pt modelId="{AA5ACAC3-A438-44E9-8A05-F0E76CF4E319}">
      <dgm:prSet/>
      <dgm:spPr/>
      <dgm:t>
        <a:bodyPr/>
        <a:lstStyle/>
        <a:p>
          <a:r>
            <a:rPr lang="en-US" dirty="0"/>
            <a:t>U </a:t>
          </a:r>
          <a:r>
            <a:rPr lang="en-US" dirty="0" err="1"/>
            <a:t>lijevom</a:t>
          </a:r>
          <a:r>
            <a:rPr lang="en-US" dirty="0"/>
            <a:t> </a:t>
          </a:r>
          <a:r>
            <a:rPr lang="en-US" dirty="0" err="1"/>
            <a:t>gornjem</a:t>
          </a:r>
          <a:r>
            <a:rPr lang="en-US" dirty="0"/>
            <a:t> </a:t>
          </a:r>
          <a:r>
            <a:rPr lang="en-US" dirty="0" err="1"/>
            <a:t>uglu</a:t>
          </a:r>
          <a:r>
            <a:rPr lang="en-US" dirty="0"/>
            <a:t> </a:t>
          </a:r>
          <a:r>
            <a:rPr lang="hr-HR" dirty="0"/>
            <a:t>priložite </a:t>
          </a:r>
          <a:r>
            <a:rPr lang="en-US" dirty="0" err="1"/>
            <a:t>sliku</a:t>
          </a:r>
          <a:r>
            <a:rPr lang="en-US" dirty="0"/>
            <a:t> </a:t>
          </a:r>
          <a:r>
            <a:rPr lang="en-US" dirty="0" err="1"/>
            <a:t>grba</a:t>
          </a:r>
          <a:r>
            <a:rPr lang="en-US" dirty="0"/>
            <a:t> </a:t>
          </a:r>
          <a:r>
            <a:rPr lang="en-US" dirty="0" err="1"/>
            <a:t>kojeg</a:t>
          </a:r>
          <a:r>
            <a:rPr lang="en-US" dirty="0"/>
            <a:t> </a:t>
          </a:r>
          <a:r>
            <a:rPr lang="en-US" dirty="0" err="1"/>
            <a:t>uzimate</a:t>
          </a:r>
          <a:r>
            <a:rPr lang="en-US" dirty="0"/>
            <a:t> </a:t>
          </a:r>
          <a:r>
            <a:rPr lang="en-US" dirty="0" err="1"/>
            <a:t>kao</a:t>
          </a:r>
          <a:r>
            <a:rPr lang="en-US" dirty="0"/>
            <a:t> </a:t>
          </a:r>
          <a:r>
            <a:rPr lang="en-US" dirty="0" err="1"/>
            <a:t>uzor</a:t>
          </a:r>
          <a:r>
            <a:rPr lang="en-US" dirty="0"/>
            <a:t>/</a:t>
          </a:r>
          <a:r>
            <a:rPr lang="en-US" dirty="0" err="1"/>
            <a:t>predložak</a:t>
          </a:r>
          <a:r>
            <a:rPr lang="hr-HR" dirty="0"/>
            <a:t>.</a:t>
          </a:r>
          <a:endParaRPr lang="en-US" dirty="0"/>
        </a:p>
      </dgm:t>
    </dgm:pt>
    <dgm:pt modelId="{D60AE4C7-55FB-4805-87DA-E69A903C5526}" type="parTrans" cxnId="{AD144F5B-7FDD-4408-AD03-807FF3053B22}">
      <dgm:prSet/>
      <dgm:spPr/>
      <dgm:t>
        <a:bodyPr/>
        <a:lstStyle/>
        <a:p>
          <a:endParaRPr lang="en-US"/>
        </a:p>
      </dgm:t>
    </dgm:pt>
    <dgm:pt modelId="{02C00E7F-57EC-42BE-BA24-9DC24EEDCF6B}" type="sibTrans" cxnId="{AD144F5B-7FDD-4408-AD03-807FF3053B22}">
      <dgm:prSet/>
      <dgm:spPr/>
      <dgm:t>
        <a:bodyPr/>
        <a:lstStyle/>
        <a:p>
          <a:endParaRPr lang="en-US"/>
        </a:p>
      </dgm:t>
    </dgm:pt>
    <dgm:pt modelId="{E6E0C06B-AC9F-424A-93B2-8EE3FD380402}">
      <dgm:prSet/>
      <dgm:spPr/>
      <dgm:t>
        <a:bodyPr/>
        <a:lstStyle/>
        <a:p>
          <a:r>
            <a:rPr lang="en-US" dirty="0" err="1"/>
            <a:t>Grb</a:t>
          </a:r>
          <a:r>
            <a:rPr lang="en-US" dirty="0"/>
            <a:t> mora </a:t>
          </a:r>
          <a:r>
            <a:rPr lang="en-US" dirty="0" err="1"/>
            <a:t>biti</a:t>
          </a:r>
          <a:r>
            <a:rPr lang="en-US" dirty="0"/>
            <a:t> </a:t>
          </a:r>
          <a:r>
            <a:rPr lang="en-US" dirty="0" err="1"/>
            <a:t>odgovarajućeg</a:t>
          </a:r>
          <a:r>
            <a:rPr lang="en-US" dirty="0"/>
            <a:t> </a:t>
          </a:r>
          <a:r>
            <a:rPr lang="en-US" dirty="0" err="1"/>
            <a:t>oblika</a:t>
          </a:r>
          <a:r>
            <a:rPr lang="hr-HR" dirty="0"/>
            <a:t>.</a:t>
          </a:r>
          <a:endParaRPr lang="en-US" dirty="0"/>
        </a:p>
      </dgm:t>
    </dgm:pt>
    <dgm:pt modelId="{974D2A6A-1158-48F9-B2E6-8A6C402F25BF}" type="parTrans" cxnId="{5F058322-1029-47FC-B4EA-01B6BDD85E9F}">
      <dgm:prSet/>
      <dgm:spPr/>
      <dgm:t>
        <a:bodyPr/>
        <a:lstStyle/>
        <a:p>
          <a:endParaRPr lang="en-US"/>
        </a:p>
      </dgm:t>
    </dgm:pt>
    <dgm:pt modelId="{EE7910D8-92FF-4546-9A6C-3A987F58B5B5}" type="sibTrans" cxnId="{5F058322-1029-47FC-B4EA-01B6BDD85E9F}">
      <dgm:prSet/>
      <dgm:spPr/>
      <dgm:t>
        <a:bodyPr/>
        <a:lstStyle/>
        <a:p>
          <a:endParaRPr lang="en-US"/>
        </a:p>
      </dgm:t>
    </dgm:pt>
    <dgm:pt modelId="{F0FBAF16-9E20-4DB1-8A9C-3981F12215FF}">
      <dgm:prSet/>
      <dgm:spPr/>
      <dgm:t>
        <a:bodyPr/>
        <a:lstStyle/>
        <a:p>
          <a:r>
            <a:rPr lang="en-US" dirty="0" err="1"/>
            <a:t>Grb</a:t>
          </a:r>
          <a:r>
            <a:rPr lang="en-US" dirty="0"/>
            <a:t> mora </a:t>
          </a:r>
          <a:r>
            <a:rPr lang="en-US" dirty="0" err="1"/>
            <a:t>sadržavati</a:t>
          </a:r>
          <a:r>
            <a:rPr lang="en-US" dirty="0"/>
            <a:t> 3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više</a:t>
          </a:r>
          <a:r>
            <a:rPr lang="en-US" dirty="0"/>
            <a:t> </a:t>
          </a:r>
          <a:r>
            <a:rPr lang="en-US" dirty="0" err="1"/>
            <a:t>obveznih</a:t>
          </a:r>
          <a:r>
            <a:rPr lang="en-US" dirty="0"/>
            <a:t> </a:t>
          </a:r>
          <a:r>
            <a:rPr lang="en-US" dirty="0" err="1"/>
            <a:t>dijelova</a:t>
          </a:r>
          <a:r>
            <a:rPr lang="hr-HR" dirty="0"/>
            <a:t>.</a:t>
          </a:r>
          <a:r>
            <a:rPr lang="en-US" dirty="0"/>
            <a:t> </a:t>
          </a:r>
        </a:p>
      </dgm:t>
    </dgm:pt>
    <dgm:pt modelId="{850D1851-D2E1-4F95-B83C-D0938B890003}" type="parTrans" cxnId="{6235064C-6112-40AA-84C6-B4A65AD3F590}">
      <dgm:prSet/>
      <dgm:spPr/>
      <dgm:t>
        <a:bodyPr/>
        <a:lstStyle/>
        <a:p>
          <a:endParaRPr lang="en-US"/>
        </a:p>
      </dgm:t>
    </dgm:pt>
    <dgm:pt modelId="{DE011EBF-A215-4EE6-A8FC-997557118C74}" type="sibTrans" cxnId="{6235064C-6112-40AA-84C6-B4A65AD3F590}">
      <dgm:prSet/>
      <dgm:spPr/>
      <dgm:t>
        <a:bodyPr/>
        <a:lstStyle/>
        <a:p>
          <a:endParaRPr lang="en-US"/>
        </a:p>
      </dgm:t>
    </dgm:pt>
    <dgm:pt modelId="{F50F28B4-478E-4AEE-89CE-A84120E8BB99}">
      <dgm:prSet/>
      <dgm:spPr/>
      <dgm:t>
        <a:bodyPr/>
        <a:lstStyle/>
        <a:p>
          <a:r>
            <a:rPr lang="hr-HR" dirty="0"/>
            <a:t>Jasno istaknuti </a:t>
          </a:r>
          <a:r>
            <a:rPr lang="en-US" dirty="0" err="1"/>
            <a:t>obiteljsk</a:t>
          </a:r>
          <a:r>
            <a:rPr lang="hr-HR" dirty="0"/>
            <a:t>o ime</a:t>
          </a:r>
          <a:r>
            <a:rPr lang="en-US" dirty="0"/>
            <a:t> (</a:t>
          </a:r>
          <a:r>
            <a:rPr lang="en-US" dirty="0" err="1"/>
            <a:t>prezime</a:t>
          </a:r>
          <a:r>
            <a:rPr lang="en-US" dirty="0"/>
            <a:t>) </a:t>
          </a:r>
          <a:r>
            <a:rPr lang="en-US" dirty="0" err="1"/>
            <a:t>i</a:t>
          </a:r>
          <a:r>
            <a:rPr lang="en-US" dirty="0"/>
            <a:t> slogan (u </a:t>
          </a:r>
          <a:r>
            <a:rPr lang="en-US" dirty="0" err="1"/>
            <a:t>jednoj</a:t>
          </a:r>
          <a:r>
            <a:rPr lang="en-US" dirty="0"/>
            <a:t> </a:t>
          </a:r>
          <a:r>
            <a:rPr lang="en-US" dirty="0" err="1"/>
            <a:t>riječi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više</a:t>
          </a:r>
          <a:r>
            <a:rPr lang="en-US" dirty="0"/>
            <a:t>)</a:t>
          </a:r>
        </a:p>
      </dgm:t>
    </dgm:pt>
    <dgm:pt modelId="{8BF00864-9E83-4061-A447-DBF8D8E2BD3C}" type="parTrans" cxnId="{9FCB983D-C3BD-4518-B043-1F73BE9D312F}">
      <dgm:prSet/>
      <dgm:spPr/>
      <dgm:t>
        <a:bodyPr/>
        <a:lstStyle/>
        <a:p>
          <a:endParaRPr lang="en-US"/>
        </a:p>
      </dgm:t>
    </dgm:pt>
    <dgm:pt modelId="{60F4F90C-FEF5-473E-95FB-C7DB22BF7D09}" type="sibTrans" cxnId="{9FCB983D-C3BD-4518-B043-1F73BE9D312F}">
      <dgm:prSet/>
      <dgm:spPr/>
      <dgm:t>
        <a:bodyPr/>
        <a:lstStyle/>
        <a:p>
          <a:endParaRPr lang="en-US"/>
        </a:p>
      </dgm:t>
    </dgm:pt>
    <dgm:pt modelId="{60C50780-A7D0-453B-958F-82213E18A623}">
      <dgm:prSet/>
      <dgm:spPr/>
      <dgm:t>
        <a:bodyPr/>
        <a:lstStyle/>
        <a:p>
          <a:r>
            <a:rPr lang="en-US"/>
            <a:t>Svaki znak, simbol ili crtež na grbu mora imati opravdano značenje</a:t>
          </a:r>
        </a:p>
      </dgm:t>
    </dgm:pt>
    <dgm:pt modelId="{E1CAEE03-9453-4BC0-ADF6-DD9BA391CE3E}" type="parTrans" cxnId="{C5A1B891-66B4-4317-8D01-A3518C667C93}">
      <dgm:prSet/>
      <dgm:spPr/>
      <dgm:t>
        <a:bodyPr/>
        <a:lstStyle/>
        <a:p>
          <a:endParaRPr lang="en-US"/>
        </a:p>
      </dgm:t>
    </dgm:pt>
    <dgm:pt modelId="{F313DE1A-4499-40CF-8A8F-3A39B7C19325}" type="sibTrans" cxnId="{C5A1B891-66B4-4317-8D01-A3518C667C93}">
      <dgm:prSet/>
      <dgm:spPr/>
      <dgm:t>
        <a:bodyPr/>
        <a:lstStyle/>
        <a:p>
          <a:endParaRPr lang="en-US"/>
        </a:p>
      </dgm:t>
    </dgm:pt>
    <dgm:pt modelId="{48376F83-A667-4194-A2EB-E04C9D5DB8AB}" type="pres">
      <dgm:prSet presAssocID="{6ACEA0FB-5FC3-4249-9BF0-4860FB034A5A}" presName="diagram" presStyleCnt="0">
        <dgm:presLayoutVars>
          <dgm:dir/>
          <dgm:resizeHandles val="exact"/>
        </dgm:presLayoutVars>
      </dgm:prSet>
      <dgm:spPr/>
    </dgm:pt>
    <dgm:pt modelId="{24DB36C2-B245-4CDC-BF7D-B20E7DB2F312}" type="pres">
      <dgm:prSet presAssocID="{AD2C4071-0E9B-4522-B3C0-DCD7856D3850}" presName="node" presStyleLbl="node1" presStyleIdx="0" presStyleCnt="6">
        <dgm:presLayoutVars>
          <dgm:bulletEnabled val="1"/>
        </dgm:presLayoutVars>
      </dgm:prSet>
      <dgm:spPr/>
    </dgm:pt>
    <dgm:pt modelId="{8FF61CCC-3F38-44FB-A0D9-8AB83B7B64E5}" type="pres">
      <dgm:prSet presAssocID="{A57482EA-894A-44D6-A08E-C76F0FCFC6E0}" presName="sibTrans" presStyleCnt="0"/>
      <dgm:spPr/>
    </dgm:pt>
    <dgm:pt modelId="{92730D33-72D9-4F6C-9D23-C0B6FF97EF3F}" type="pres">
      <dgm:prSet presAssocID="{AA5ACAC3-A438-44E9-8A05-F0E76CF4E319}" presName="node" presStyleLbl="node1" presStyleIdx="1" presStyleCnt="6">
        <dgm:presLayoutVars>
          <dgm:bulletEnabled val="1"/>
        </dgm:presLayoutVars>
      </dgm:prSet>
      <dgm:spPr/>
    </dgm:pt>
    <dgm:pt modelId="{681D3375-CDD4-487A-888B-E4FE29EFD5E7}" type="pres">
      <dgm:prSet presAssocID="{02C00E7F-57EC-42BE-BA24-9DC24EEDCF6B}" presName="sibTrans" presStyleCnt="0"/>
      <dgm:spPr/>
    </dgm:pt>
    <dgm:pt modelId="{B17013E3-9346-4BAE-9E44-35F6F583394B}" type="pres">
      <dgm:prSet presAssocID="{E6E0C06B-AC9F-424A-93B2-8EE3FD380402}" presName="node" presStyleLbl="node1" presStyleIdx="2" presStyleCnt="6">
        <dgm:presLayoutVars>
          <dgm:bulletEnabled val="1"/>
        </dgm:presLayoutVars>
      </dgm:prSet>
      <dgm:spPr/>
    </dgm:pt>
    <dgm:pt modelId="{878EF1D6-C98F-4AE8-8245-BA73EDE2C17F}" type="pres">
      <dgm:prSet presAssocID="{EE7910D8-92FF-4546-9A6C-3A987F58B5B5}" presName="sibTrans" presStyleCnt="0"/>
      <dgm:spPr/>
    </dgm:pt>
    <dgm:pt modelId="{AB83C27D-129C-4846-A778-584C781A0771}" type="pres">
      <dgm:prSet presAssocID="{F0FBAF16-9E20-4DB1-8A9C-3981F12215FF}" presName="node" presStyleLbl="node1" presStyleIdx="3" presStyleCnt="6">
        <dgm:presLayoutVars>
          <dgm:bulletEnabled val="1"/>
        </dgm:presLayoutVars>
      </dgm:prSet>
      <dgm:spPr/>
    </dgm:pt>
    <dgm:pt modelId="{36AD9D8D-8AB8-4676-B9C2-F68612AAFE0B}" type="pres">
      <dgm:prSet presAssocID="{DE011EBF-A215-4EE6-A8FC-997557118C74}" presName="sibTrans" presStyleCnt="0"/>
      <dgm:spPr/>
    </dgm:pt>
    <dgm:pt modelId="{B0F0D560-E5E7-4968-968F-70941D7F1644}" type="pres">
      <dgm:prSet presAssocID="{F50F28B4-478E-4AEE-89CE-A84120E8BB99}" presName="node" presStyleLbl="node1" presStyleIdx="4" presStyleCnt="6">
        <dgm:presLayoutVars>
          <dgm:bulletEnabled val="1"/>
        </dgm:presLayoutVars>
      </dgm:prSet>
      <dgm:spPr/>
    </dgm:pt>
    <dgm:pt modelId="{5791DB11-E6E6-440A-AFA6-DCD15BC03064}" type="pres">
      <dgm:prSet presAssocID="{60F4F90C-FEF5-473E-95FB-C7DB22BF7D09}" presName="sibTrans" presStyleCnt="0"/>
      <dgm:spPr/>
    </dgm:pt>
    <dgm:pt modelId="{DC9DEACE-D881-451C-B892-B922474A92A2}" type="pres">
      <dgm:prSet presAssocID="{60C50780-A7D0-453B-958F-82213E18A623}" presName="node" presStyleLbl="node1" presStyleIdx="5" presStyleCnt="6">
        <dgm:presLayoutVars>
          <dgm:bulletEnabled val="1"/>
        </dgm:presLayoutVars>
      </dgm:prSet>
      <dgm:spPr/>
    </dgm:pt>
  </dgm:ptLst>
  <dgm:cxnLst>
    <dgm:cxn modelId="{48D68200-B324-4FC6-A101-F02A66D73728}" type="presOf" srcId="{AD2C4071-0E9B-4522-B3C0-DCD7856D3850}" destId="{24DB36C2-B245-4CDC-BF7D-B20E7DB2F312}" srcOrd="0" destOrd="0" presId="urn:microsoft.com/office/officeart/2005/8/layout/default"/>
    <dgm:cxn modelId="{F0AB1110-5218-4604-8A11-33DDE9899928}" type="presOf" srcId="{E6E0C06B-AC9F-424A-93B2-8EE3FD380402}" destId="{B17013E3-9346-4BAE-9E44-35F6F583394B}" srcOrd="0" destOrd="0" presId="urn:microsoft.com/office/officeart/2005/8/layout/default"/>
    <dgm:cxn modelId="{5F058322-1029-47FC-B4EA-01B6BDD85E9F}" srcId="{6ACEA0FB-5FC3-4249-9BF0-4860FB034A5A}" destId="{E6E0C06B-AC9F-424A-93B2-8EE3FD380402}" srcOrd="2" destOrd="0" parTransId="{974D2A6A-1158-48F9-B2E6-8A6C402F25BF}" sibTransId="{EE7910D8-92FF-4546-9A6C-3A987F58B5B5}"/>
    <dgm:cxn modelId="{8F470426-A0AF-4A13-B9CE-161D035B5579}" type="presOf" srcId="{AA5ACAC3-A438-44E9-8A05-F0E76CF4E319}" destId="{92730D33-72D9-4F6C-9D23-C0B6FF97EF3F}" srcOrd="0" destOrd="0" presId="urn:microsoft.com/office/officeart/2005/8/layout/default"/>
    <dgm:cxn modelId="{2C43412E-A99F-40CD-9E8A-FC0019469DEA}" type="presOf" srcId="{F0FBAF16-9E20-4DB1-8A9C-3981F12215FF}" destId="{AB83C27D-129C-4846-A778-584C781A0771}" srcOrd="0" destOrd="0" presId="urn:microsoft.com/office/officeart/2005/8/layout/default"/>
    <dgm:cxn modelId="{F72C2B38-FDCD-4371-A9BD-2A2C8CDD0FB0}" srcId="{6ACEA0FB-5FC3-4249-9BF0-4860FB034A5A}" destId="{AD2C4071-0E9B-4522-B3C0-DCD7856D3850}" srcOrd="0" destOrd="0" parTransId="{0B653393-D89B-4D26-94C1-B1E4201449CD}" sibTransId="{A57482EA-894A-44D6-A08E-C76F0FCFC6E0}"/>
    <dgm:cxn modelId="{1D8E4E3A-61B2-446A-B225-D38FEE3DE3B5}" type="presOf" srcId="{F50F28B4-478E-4AEE-89CE-A84120E8BB99}" destId="{B0F0D560-E5E7-4968-968F-70941D7F1644}" srcOrd="0" destOrd="0" presId="urn:microsoft.com/office/officeart/2005/8/layout/default"/>
    <dgm:cxn modelId="{9FCB983D-C3BD-4518-B043-1F73BE9D312F}" srcId="{6ACEA0FB-5FC3-4249-9BF0-4860FB034A5A}" destId="{F50F28B4-478E-4AEE-89CE-A84120E8BB99}" srcOrd="4" destOrd="0" parTransId="{8BF00864-9E83-4061-A447-DBF8D8E2BD3C}" sibTransId="{60F4F90C-FEF5-473E-95FB-C7DB22BF7D09}"/>
    <dgm:cxn modelId="{AD144F5B-7FDD-4408-AD03-807FF3053B22}" srcId="{6ACEA0FB-5FC3-4249-9BF0-4860FB034A5A}" destId="{AA5ACAC3-A438-44E9-8A05-F0E76CF4E319}" srcOrd="1" destOrd="0" parTransId="{D60AE4C7-55FB-4805-87DA-E69A903C5526}" sibTransId="{02C00E7F-57EC-42BE-BA24-9DC24EEDCF6B}"/>
    <dgm:cxn modelId="{6235064C-6112-40AA-84C6-B4A65AD3F590}" srcId="{6ACEA0FB-5FC3-4249-9BF0-4860FB034A5A}" destId="{F0FBAF16-9E20-4DB1-8A9C-3981F12215FF}" srcOrd="3" destOrd="0" parTransId="{850D1851-D2E1-4F95-B83C-D0938B890003}" sibTransId="{DE011EBF-A215-4EE6-A8FC-997557118C74}"/>
    <dgm:cxn modelId="{080CC96C-AD33-4BA4-9106-BBC1B17E1009}" type="presOf" srcId="{6ACEA0FB-5FC3-4249-9BF0-4860FB034A5A}" destId="{48376F83-A667-4194-A2EB-E04C9D5DB8AB}" srcOrd="0" destOrd="0" presId="urn:microsoft.com/office/officeart/2005/8/layout/default"/>
    <dgm:cxn modelId="{C5A1B891-66B4-4317-8D01-A3518C667C93}" srcId="{6ACEA0FB-5FC3-4249-9BF0-4860FB034A5A}" destId="{60C50780-A7D0-453B-958F-82213E18A623}" srcOrd="5" destOrd="0" parTransId="{E1CAEE03-9453-4BC0-ADF6-DD9BA391CE3E}" sibTransId="{F313DE1A-4499-40CF-8A8F-3A39B7C19325}"/>
    <dgm:cxn modelId="{8F3791E6-4923-4B8C-9329-47A8690E51B6}" type="presOf" srcId="{60C50780-A7D0-453B-958F-82213E18A623}" destId="{DC9DEACE-D881-451C-B892-B922474A92A2}" srcOrd="0" destOrd="0" presId="urn:microsoft.com/office/officeart/2005/8/layout/default"/>
    <dgm:cxn modelId="{B030AE7D-423B-4C22-8C0B-B91DDA1E1DDA}" type="presParOf" srcId="{48376F83-A667-4194-A2EB-E04C9D5DB8AB}" destId="{24DB36C2-B245-4CDC-BF7D-B20E7DB2F312}" srcOrd="0" destOrd="0" presId="urn:microsoft.com/office/officeart/2005/8/layout/default"/>
    <dgm:cxn modelId="{71306952-4629-4AAB-AD5B-848348CC8F0D}" type="presParOf" srcId="{48376F83-A667-4194-A2EB-E04C9D5DB8AB}" destId="{8FF61CCC-3F38-44FB-A0D9-8AB83B7B64E5}" srcOrd="1" destOrd="0" presId="urn:microsoft.com/office/officeart/2005/8/layout/default"/>
    <dgm:cxn modelId="{6BA60A45-FD45-4088-97DF-19EB39C000DC}" type="presParOf" srcId="{48376F83-A667-4194-A2EB-E04C9D5DB8AB}" destId="{92730D33-72D9-4F6C-9D23-C0B6FF97EF3F}" srcOrd="2" destOrd="0" presId="urn:microsoft.com/office/officeart/2005/8/layout/default"/>
    <dgm:cxn modelId="{EEC23F80-7253-4745-BDF2-668BAD31C242}" type="presParOf" srcId="{48376F83-A667-4194-A2EB-E04C9D5DB8AB}" destId="{681D3375-CDD4-487A-888B-E4FE29EFD5E7}" srcOrd="3" destOrd="0" presId="urn:microsoft.com/office/officeart/2005/8/layout/default"/>
    <dgm:cxn modelId="{85263E70-D070-498F-ADE8-B9C8EB316F67}" type="presParOf" srcId="{48376F83-A667-4194-A2EB-E04C9D5DB8AB}" destId="{B17013E3-9346-4BAE-9E44-35F6F583394B}" srcOrd="4" destOrd="0" presId="urn:microsoft.com/office/officeart/2005/8/layout/default"/>
    <dgm:cxn modelId="{4AC12AA2-4BE8-43E1-B727-A1E312EAB658}" type="presParOf" srcId="{48376F83-A667-4194-A2EB-E04C9D5DB8AB}" destId="{878EF1D6-C98F-4AE8-8245-BA73EDE2C17F}" srcOrd="5" destOrd="0" presId="urn:microsoft.com/office/officeart/2005/8/layout/default"/>
    <dgm:cxn modelId="{F6B02FD6-6677-45CC-A579-3D0729A20F2B}" type="presParOf" srcId="{48376F83-A667-4194-A2EB-E04C9D5DB8AB}" destId="{AB83C27D-129C-4846-A778-584C781A0771}" srcOrd="6" destOrd="0" presId="urn:microsoft.com/office/officeart/2005/8/layout/default"/>
    <dgm:cxn modelId="{C3C8D5FC-968B-47FC-9FD9-893813657E0C}" type="presParOf" srcId="{48376F83-A667-4194-A2EB-E04C9D5DB8AB}" destId="{36AD9D8D-8AB8-4676-B9C2-F68612AAFE0B}" srcOrd="7" destOrd="0" presId="urn:microsoft.com/office/officeart/2005/8/layout/default"/>
    <dgm:cxn modelId="{BA6F7D89-2D11-4D33-A089-ABF33B87D208}" type="presParOf" srcId="{48376F83-A667-4194-A2EB-E04C9D5DB8AB}" destId="{B0F0D560-E5E7-4968-968F-70941D7F1644}" srcOrd="8" destOrd="0" presId="urn:microsoft.com/office/officeart/2005/8/layout/default"/>
    <dgm:cxn modelId="{5EBBC9DF-C232-46E3-93A9-4753AE7A7271}" type="presParOf" srcId="{48376F83-A667-4194-A2EB-E04C9D5DB8AB}" destId="{5791DB11-E6E6-440A-AFA6-DCD15BC03064}" srcOrd="9" destOrd="0" presId="urn:microsoft.com/office/officeart/2005/8/layout/default"/>
    <dgm:cxn modelId="{EA0BDE72-A3A8-4C01-9540-D7BFB09732E7}" type="presParOf" srcId="{48376F83-A667-4194-A2EB-E04C9D5DB8AB}" destId="{DC9DEACE-D881-451C-B892-B922474A92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B36C2-B245-4CDC-BF7D-B20E7DB2F312}">
      <dsp:nvSpPr>
        <dsp:cNvPr id="0" name=""/>
        <dsp:cNvSpPr/>
      </dsp:nvSpPr>
      <dsp:spPr>
        <a:xfrm>
          <a:off x="0" y="290602"/>
          <a:ext cx="3375084" cy="2025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OBVEZNI DIJELOVI GRBA</a:t>
          </a:r>
          <a:endParaRPr lang="en-US" sz="2600" kern="1200" dirty="0"/>
        </a:p>
      </dsp:txBody>
      <dsp:txXfrm>
        <a:off x="0" y="290602"/>
        <a:ext cx="3375084" cy="2025050"/>
      </dsp:txXfrm>
    </dsp:sp>
    <dsp:sp modelId="{92730D33-72D9-4F6C-9D23-C0B6FF97EF3F}">
      <dsp:nvSpPr>
        <dsp:cNvPr id="0" name=""/>
        <dsp:cNvSpPr/>
      </dsp:nvSpPr>
      <dsp:spPr>
        <a:xfrm>
          <a:off x="3712593" y="290602"/>
          <a:ext cx="3375084" cy="2025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 </a:t>
          </a:r>
          <a:r>
            <a:rPr lang="en-US" sz="2600" kern="1200" dirty="0" err="1"/>
            <a:t>lijevom</a:t>
          </a:r>
          <a:r>
            <a:rPr lang="en-US" sz="2600" kern="1200" dirty="0"/>
            <a:t> </a:t>
          </a:r>
          <a:r>
            <a:rPr lang="en-US" sz="2600" kern="1200" dirty="0" err="1"/>
            <a:t>gornjem</a:t>
          </a:r>
          <a:r>
            <a:rPr lang="en-US" sz="2600" kern="1200" dirty="0"/>
            <a:t> </a:t>
          </a:r>
          <a:r>
            <a:rPr lang="en-US" sz="2600" kern="1200" dirty="0" err="1"/>
            <a:t>uglu</a:t>
          </a:r>
          <a:r>
            <a:rPr lang="en-US" sz="2600" kern="1200" dirty="0"/>
            <a:t> </a:t>
          </a:r>
          <a:r>
            <a:rPr lang="hr-HR" sz="2600" kern="1200" dirty="0"/>
            <a:t>priložite </a:t>
          </a:r>
          <a:r>
            <a:rPr lang="en-US" sz="2600" kern="1200" dirty="0" err="1"/>
            <a:t>sliku</a:t>
          </a:r>
          <a:r>
            <a:rPr lang="en-US" sz="2600" kern="1200" dirty="0"/>
            <a:t> </a:t>
          </a:r>
          <a:r>
            <a:rPr lang="en-US" sz="2600" kern="1200" dirty="0" err="1"/>
            <a:t>grba</a:t>
          </a:r>
          <a:r>
            <a:rPr lang="en-US" sz="2600" kern="1200" dirty="0"/>
            <a:t> </a:t>
          </a:r>
          <a:r>
            <a:rPr lang="en-US" sz="2600" kern="1200" dirty="0" err="1"/>
            <a:t>kojeg</a:t>
          </a:r>
          <a:r>
            <a:rPr lang="en-US" sz="2600" kern="1200" dirty="0"/>
            <a:t> </a:t>
          </a:r>
          <a:r>
            <a:rPr lang="en-US" sz="2600" kern="1200" dirty="0" err="1"/>
            <a:t>uzimate</a:t>
          </a:r>
          <a:r>
            <a:rPr lang="en-US" sz="2600" kern="1200" dirty="0"/>
            <a:t> </a:t>
          </a:r>
          <a:r>
            <a:rPr lang="en-US" sz="2600" kern="1200" dirty="0" err="1"/>
            <a:t>kao</a:t>
          </a:r>
          <a:r>
            <a:rPr lang="en-US" sz="2600" kern="1200" dirty="0"/>
            <a:t> </a:t>
          </a:r>
          <a:r>
            <a:rPr lang="en-US" sz="2600" kern="1200" dirty="0" err="1"/>
            <a:t>uzor</a:t>
          </a:r>
          <a:r>
            <a:rPr lang="en-US" sz="2600" kern="1200" dirty="0"/>
            <a:t>/</a:t>
          </a:r>
          <a:r>
            <a:rPr lang="en-US" sz="2600" kern="1200" dirty="0" err="1"/>
            <a:t>predložak</a:t>
          </a:r>
          <a:r>
            <a:rPr lang="hr-HR" sz="2600" kern="1200" dirty="0"/>
            <a:t>.</a:t>
          </a:r>
          <a:endParaRPr lang="en-US" sz="2600" kern="1200" dirty="0"/>
        </a:p>
      </dsp:txBody>
      <dsp:txXfrm>
        <a:off x="3712593" y="290602"/>
        <a:ext cx="3375084" cy="2025050"/>
      </dsp:txXfrm>
    </dsp:sp>
    <dsp:sp modelId="{B17013E3-9346-4BAE-9E44-35F6F583394B}">
      <dsp:nvSpPr>
        <dsp:cNvPr id="0" name=""/>
        <dsp:cNvSpPr/>
      </dsp:nvSpPr>
      <dsp:spPr>
        <a:xfrm>
          <a:off x="7425187" y="290602"/>
          <a:ext cx="3375084" cy="2025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Grb</a:t>
          </a:r>
          <a:r>
            <a:rPr lang="en-US" sz="2600" kern="1200" dirty="0"/>
            <a:t> mora </a:t>
          </a:r>
          <a:r>
            <a:rPr lang="en-US" sz="2600" kern="1200" dirty="0" err="1"/>
            <a:t>biti</a:t>
          </a:r>
          <a:r>
            <a:rPr lang="en-US" sz="2600" kern="1200" dirty="0"/>
            <a:t> </a:t>
          </a:r>
          <a:r>
            <a:rPr lang="en-US" sz="2600" kern="1200" dirty="0" err="1"/>
            <a:t>odgovarajućeg</a:t>
          </a:r>
          <a:r>
            <a:rPr lang="en-US" sz="2600" kern="1200" dirty="0"/>
            <a:t> </a:t>
          </a:r>
          <a:r>
            <a:rPr lang="en-US" sz="2600" kern="1200" dirty="0" err="1"/>
            <a:t>oblika</a:t>
          </a:r>
          <a:r>
            <a:rPr lang="hr-HR" sz="2600" kern="1200" dirty="0"/>
            <a:t>.</a:t>
          </a:r>
          <a:endParaRPr lang="en-US" sz="2600" kern="1200" dirty="0"/>
        </a:p>
      </dsp:txBody>
      <dsp:txXfrm>
        <a:off x="7425187" y="290602"/>
        <a:ext cx="3375084" cy="2025050"/>
      </dsp:txXfrm>
    </dsp:sp>
    <dsp:sp modelId="{AB83C27D-129C-4846-A778-584C781A0771}">
      <dsp:nvSpPr>
        <dsp:cNvPr id="0" name=""/>
        <dsp:cNvSpPr/>
      </dsp:nvSpPr>
      <dsp:spPr>
        <a:xfrm>
          <a:off x="0" y="2653161"/>
          <a:ext cx="3375084" cy="2025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Grb</a:t>
          </a:r>
          <a:r>
            <a:rPr lang="en-US" sz="2600" kern="1200" dirty="0"/>
            <a:t> mora </a:t>
          </a:r>
          <a:r>
            <a:rPr lang="en-US" sz="2600" kern="1200" dirty="0" err="1"/>
            <a:t>sadržavati</a:t>
          </a:r>
          <a:r>
            <a:rPr lang="en-US" sz="2600" kern="1200" dirty="0"/>
            <a:t> 3 </a:t>
          </a:r>
          <a:r>
            <a:rPr lang="en-US" sz="2600" kern="1200" dirty="0" err="1"/>
            <a:t>ili</a:t>
          </a:r>
          <a:r>
            <a:rPr lang="en-US" sz="2600" kern="1200" dirty="0"/>
            <a:t> </a:t>
          </a:r>
          <a:r>
            <a:rPr lang="en-US" sz="2600" kern="1200" dirty="0" err="1"/>
            <a:t>više</a:t>
          </a:r>
          <a:r>
            <a:rPr lang="en-US" sz="2600" kern="1200" dirty="0"/>
            <a:t> </a:t>
          </a:r>
          <a:r>
            <a:rPr lang="en-US" sz="2600" kern="1200" dirty="0" err="1"/>
            <a:t>obveznih</a:t>
          </a:r>
          <a:r>
            <a:rPr lang="en-US" sz="2600" kern="1200" dirty="0"/>
            <a:t> </a:t>
          </a:r>
          <a:r>
            <a:rPr lang="en-US" sz="2600" kern="1200" dirty="0" err="1"/>
            <a:t>dijelova</a:t>
          </a:r>
          <a:r>
            <a:rPr lang="hr-HR" sz="2600" kern="1200" dirty="0"/>
            <a:t>.</a:t>
          </a:r>
          <a:r>
            <a:rPr lang="en-US" sz="2600" kern="1200" dirty="0"/>
            <a:t> </a:t>
          </a:r>
        </a:p>
      </dsp:txBody>
      <dsp:txXfrm>
        <a:off x="0" y="2653161"/>
        <a:ext cx="3375084" cy="2025050"/>
      </dsp:txXfrm>
    </dsp:sp>
    <dsp:sp modelId="{B0F0D560-E5E7-4968-968F-70941D7F1644}">
      <dsp:nvSpPr>
        <dsp:cNvPr id="0" name=""/>
        <dsp:cNvSpPr/>
      </dsp:nvSpPr>
      <dsp:spPr>
        <a:xfrm>
          <a:off x="3712593" y="2653161"/>
          <a:ext cx="3375084" cy="2025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Jasno istaknuti </a:t>
          </a:r>
          <a:r>
            <a:rPr lang="en-US" sz="2600" kern="1200" dirty="0" err="1"/>
            <a:t>obiteljsk</a:t>
          </a:r>
          <a:r>
            <a:rPr lang="hr-HR" sz="2600" kern="1200" dirty="0"/>
            <a:t>o ime</a:t>
          </a:r>
          <a:r>
            <a:rPr lang="en-US" sz="2600" kern="1200" dirty="0"/>
            <a:t> (</a:t>
          </a:r>
          <a:r>
            <a:rPr lang="en-US" sz="2600" kern="1200" dirty="0" err="1"/>
            <a:t>prezime</a:t>
          </a:r>
          <a:r>
            <a:rPr lang="en-US" sz="2600" kern="1200" dirty="0"/>
            <a:t>) </a:t>
          </a:r>
          <a:r>
            <a:rPr lang="en-US" sz="2600" kern="1200" dirty="0" err="1"/>
            <a:t>i</a:t>
          </a:r>
          <a:r>
            <a:rPr lang="en-US" sz="2600" kern="1200" dirty="0"/>
            <a:t> slogan (u </a:t>
          </a:r>
          <a:r>
            <a:rPr lang="en-US" sz="2600" kern="1200" dirty="0" err="1"/>
            <a:t>jednoj</a:t>
          </a:r>
          <a:r>
            <a:rPr lang="en-US" sz="2600" kern="1200" dirty="0"/>
            <a:t> </a:t>
          </a:r>
          <a:r>
            <a:rPr lang="en-US" sz="2600" kern="1200" dirty="0" err="1"/>
            <a:t>riječi</a:t>
          </a:r>
          <a:r>
            <a:rPr lang="en-US" sz="2600" kern="1200" dirty="0"/>
            <a:t> </a:t>
          </a:r>
          <a:r>
            <a:rPr lang="en-US" sz="2600" kern="1200" dirty="0" err="1"/>
            <a:t>ili</a:t>
          </a:r>
          <a:r>
            <a:rPr lang="en-US" sz="2600" kern="1200" dirty="0"/>
            <a:t> </a:t>
          </a:r>
          <a:r>
            <a:rPr lang="en-US" sz="2600" kern="1200" dirty="0" err="1"/>
            <a:t>više</a:t>
          </a:r>
          <a:r>
            <a:rPr lang="en-US" sz="2600" kern="1200" dirty="0"/>
            <a:t>)</a:t>
          </a:r>
        </a:p>
      </dsp:txBody>
      <dsp:txXfrm>
        <a:off x="3712593" y="2653161"/>
        <a:ext cx="3375084" cy="2025050"/>
      </dsp:txXfrm>
    </dsp:sp>
    <dsp:sp modelId="{DC9DEACE-D881-451C-B892-B922474A92A2}">
      <dsp:nvSpPr>
        <dsp:cNvPr id="0" name=""/>
        <dsp:cNvSpPr/>
      </dsp:nvSpPr>
      <dsp:spPr>
        <a:xfrm>
          <a:off x="7425187" y="2653161"/>
          <a:ext cx="3375084" cy="2025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Svaki znak, simbol ili crtež na grbu mora imati opravdano značenje</a:t>
          </a:r>
        </a:p>
      </dsp:txBody>
      <dsp:txXfrm>
        <a:off x="7425187" y="2653161"/>
        <a:ext cx="3375084" cy="202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133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69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87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24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311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33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875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269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494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46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826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110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1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686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81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95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877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AE7B-9773-4E7F-B87D-95CE6277C2E7}" type="datetimeFigureOut">
              <a:rPr lang="hr-HR" smtClean="0"/>
              <a:t>18.6.2024.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E818DA-E86E-48C6-B853-3F71F7D01B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42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heraldry.com/portfolio/" TargetMode="External"/><Relationship Id="rId2" Type="http://schemas.openxmlformats.org/officeDocument/2006/relationships/hyperlink" Target="https://tomegenius.com/b/digital-heraldry-modern-applications-f86c2a0f/c/unveiling-the-heraldic-legacy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eraldic-art.h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B0B147-00B4-4BA9-B375-B730414B7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122" y="2308502"/>
            <a:ext cx="8915399" cy="1851471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700" b="1" dirty="0"/>
              <a:t>PLEMIĆKI GRBOVI</a:t>
            </a:r>
            <a:br>
              <a:rPr lang="hr-HR" sz="6600" dirty="0"/>
            </a:br>
            <a:r>
              <a:rPr lang="hr-HR" sz="6600" dirty="0"/>
              <a:t>(heraldička radionica)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0BB318-ADC3-40CD-9C79-06D8AF397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9764" y="5398481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hr-HR" sz="2000" b="1" dirty="0"/>
              <a:t>Ana Kadović, prof.</a:t>
            </a:r>
          </a:p>
          <a:p>
            <a:pPr algn="r"/>
            <a:r>
              <a:rPr lang="hr-HR" sz="2000" dirty="0"/>
              <a:t>Prirodoslovna škola Vladimira Preloga, Zagreb</a:t>
            </a:r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2D52BB01-94AB-4831-C79F-FA67299BB8AC}"/>
              </a:ext>
            </a:extLst>
          </p:cNvPr>
          <p:cNvSpPr txBox="1">
            <a:spLocks/>
          </p:cNvSpPr>
          <p:nvPr/>
        </p:nvSpPr>
        <p:spPr>
          <a:xfrm>
            <a:off x="1904850" y="420588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400" b="1" dirty="0"/>
              <a:t>POVIJEST - IZBORNA TEMA</a:t>
            </a:r>
          </a:p>
          <a:p>
            <a:pPr algn="ctr"/>
            <a:r>
              <a:rPr lang="hr-HR" sz="2400" dirty="0"/>
              <a:t>2. RAZRED PRIRODOSLOVNE GIMNAZIJE</a:t>
            </a:r>
          </a:p>
        </p:txBody>
      </p:sp>
    </p:spTree>
    <p:extLst>
      <p:ext uri="{BB962C8B-B14F-4D97-AF65-F5344CB8AC3E}">
        <p14:creationId xmlns:p14="http://schemas.microsoft.com/office/powerpoint/2010/main" val="408538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ŠA POVIJEST Znate li zašto 'najstariji poznati grb Hrvatske' sadrži  zvijezdu s mladim mjesecom? | Dalmatinski portal">
            <a:extLst>
              <a:ext uri="{FF2B5EF4-FFF2-40B4-BE49-F238E27FC236}">
                <a16:creationId xmlns:a16="http://schemas.microsoft.com/office/drawing/2014/main" id="{71194251-7CF1-4A92-B844-5B6D318BE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r="805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479C5DFD-8497-476F-86E5-5A0B6270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5400" dirty="0">
                <a:solidFill>
                  <a:schemeClr val="tx1"/>
                </a:solidFill>
                <a:latin typeface="Georgia" panose="02040502050405020303" pitchFamily="18" charset="0"/>
              </a:rPr>
              <a:t>Heraldička radionica</a:t>
            </a:r>
            <a:endParaRPr lang="en-US" sz="5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26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B20559-6BB7-2A89-04C8-63CE60BE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UPUTE ZA IZRADU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EE5FCBE-ED47-187E-6AE2-BEB95CFE1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340884"/>
              </p:ext>
            </p:extLst>
          </p:nvPr>
        </p:nvGraphicFramePr>
        <p:xfrm>
          <a:off x="1173192" y="1431985"/>
          <a:ext cx="10800272" cy="496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9263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B4CA8A-98C3-8603-2772-34808BDFF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617" y="474453"/>
            <a:ext cx="8915399" cy="914400"/>
          </a:xfrm>
        </p:spPr>
        <p:txBody>
          <a:bodyPr>
            <a:normAutofit/>
          </a:bodyPr>
          <a:lstStyle/>
          <a:p>
            <a:r>
              <a:rPr lang="hr-HR" sz="3200" dirty="0"/>
              <a:t>Dodatni sadržaji za samostalno istraživanje: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FE219C-951A-B30B-208A-445194A58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7070" y="2008298"/>
            <a:ext cx="8915399" cy="2460184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https://tomegenius.com/b/digital-heraldry-modern-applications-f86c2a0f/c/unveiling-the-heraldic-legacy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/>
              </a:rPr>
              <a:t>https://www.digitalheraldry.com/portfolio/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4"/>
              </a:rPr>
              <a:t>https://www.heraldic-art.hr/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5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3075">
            <a:extLst>
              <a:ext uri="{FF2B5EF4-FFF2-40B4-BE49-F238E27FC236}">
                <a16:creationId xmlns:a16="http://schemas.microsoft.com/office/drawing/2014/main" id="{DCC583FC-3774-47D1-9A8B-E0DBA89CB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077" name="Group 3076">
            <a:extLst>
              <a:ext uri="{FF2B5EF4-FFF2-40B4-BE49-F238E27FC236}">
                <a16:creationId xmlns:a16="http://schemas.microsoft.com/office/drawing/2014/main" id="{E8DDDC38-A59D-4C57-BEAA-01E57BD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3082" name="Freeform 11">
              <a:extLst>
                <a:ext uri="{FF2B5EF4-FFF2-40B4-BE49-F238E27FC236}">
                  <a16:creationId xmlns:a16="http://schemas.microsoft.com/office/drawing/2014/main" id="{07181E0D-4E2E-4CF7-83D6-6BF1884F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12">
              <a:extLst>
                <a:ext uri="{FF2B5EF4-FFF2-40B4-BE49-F238E27FC236}">
                  <a16:creationId xmlns:a16="http://schemas.microsoft.com/office/drawing/2014/main" id="{41E4039F-6250-4F1A-8B44-8211D95CB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3">
              <a:extLst>
                <a:ext uri="{FF2B5EF4-FFF2-40B4-BE49-F238E27FC236}">
                  <a16:creationId xmlns:a16="http://schemas.microsoft.com/office/drawing/2014/main" id="{C27CE0F8-A859-4A25-8A2E-2F48B2D7F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4">
              <a:extLst>
                <a:ext uri="{FF2B5EF4-FFF2-40B4-BE49-F238E27FC236}">
                  <a16:creationId xmlns:a16="http://schemas.microsoft.com/office/drawing/2014/main" id="{1D3B4413-99E7-41CB-BC1A-91CB93B73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5">
              <a:extLst>
                <a:ext uri="{FF2B5EF4-FFF2-40B4-BE49-F238E27FC236}">
                  <a16:creationId xmlns:a16="http://schemas.microsoft.com/office/drawing/2014/main" id="{2B5AE9BA-21EA-413E-92D1-70B41D12F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6">
              <a:extLst>
                <a:ext uri="{FF2B5EF4-FFF2-40B4-BE49-F238E27FC236}">
                  <a16:creationId xmlns:a16="http://schemas.microsoft.com/office/drawing/2014/main" id="{EA6962B4-B58E-4363-AE37-502AAB46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7">
              <a:extLst>
                <a:ext uri="{FF2B5EF4-FFF2-40B4-BE49-F238E27FC236}">
                  <a16:creationId xmlns:a16="http://schemas.microsoft.com/office/drawing/2014/main" id="{8CFEAE09-A4F7-4009-BBA4-E007F3FF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8">
              <a:extLst>
                <a:ext uri="{FF2B5EF4-FFF2-40B4-BE49-F238E27FC236}">
                  <a16:creationId xmlns:a16="http://schemas.microsoft.com/office/drawing/2014/main" id="{BEC0F162-6193-4A0C-9667-DD7C8B4BD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9">
              <a:extLst>
                <a:ext uri="{FF2B5EF4-FFF2-40B4-BE49-F238E27FC236}">
                  <a16:creationId xmlns:a16="http://schemas.microsoft.com/office/drawing/2014/main" id="{7AE69957-54B0-48E2-8BCD-EE01C7190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20">
              <a:extLst>
                <a:ext uri="{FF2B5EF4-FFF2-40B4-BE49-F238E27FC236}">
                  <a16:creationId xmlns:a16="http://schemas.microsoft.com/office/drawing/2014/main" id="{9E3E384D-F4D8-4B3A-978C-EFEED16D3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1">
              <a:extLst>
                <a:ext uri="{FF2B5EF4-FFF2-40B4-BE49-F238E27FC236}">
                  <a16:creationId xmlns:a16="http://schemas.microsoft.com/office/drawing/2014/main" id="{66DD5E8A-F260-4F93-94D6-AA109560A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2">
              <a:extLst>
                <a:ext uri="{FF2B5EF4-FFF2-40B4-BE49-F238E27FC236}">
                  <a16:creationId xmlns:a16="http://schemas.microsoft.com/office/drawing/2014/main" id="{AB7CE38B-1EFC-4D54-BD22-F0E1C0ED2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" name="Group 3079">
            <a:extLst>
              <a:ext uri="{FF2B5EF4-FFF2-40B4-BE49-F238E27FC236}">
                <a16:creationId xmlns:a16="http://schemas.microsoft.com/office/drawing/2014/main" id="{44251A81-4530-41B5-B8FB-DC124AC02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096" name="Freeform 27">
              <a:extLst>
                <a:ext uri="{FF2B5EF4-FFF2-40B4-BE49-F238E27FC236}">
                  <a16:creationId xmlns:a16="http://schemas.microsoft.com/office/drawing/2014/main" id="{704F0C26-A940-4311-8A41-C69C075D7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8">
              <a:extLst>
                <a:ext uri="{FF2B5EF4-FFF2-40B4-BE49-F238E27FC236}">
                  <a16:creationId xmlns:a16="http://schemas.microsoft.com/office/drawing/2014/main" id="{72844B50-4A36-4E90-9BD1-7945BAF04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9">
              <a:extLst>
                <a:ext uri="{FF2B5EF4-FFF2-40B4-BE49-F238E27FC236}">
                  <a16:creationId xmlns:a16="http://schemas.microsoft.com/office/drawing/2014/main" id="{FFFF2F5F-4D06-40B4-AAF7-7BF88551B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30">
              <a:extLst>
                <a:ext uri="{FF2B5EF4-FFF2-40B4-BE49-F238E27FC236}">
                  <a16:creationId xmlns:a16="http://schemas.microsoft.com/office/drawing/2014/main" id="{C2D84FDB-118B-42FD-8561-B383615D2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31">
              <a:extLst>
                <a:ext uri="{FF2B5EF4-FFF2-40B4-BE49-F238E27FC236}">
                  <a16:creationId xmlns:a16="http://schemas.microsoft.com/office/drawing/2014/main" id="{5B64B543-1195-4970-808B-156908D3B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32">
              <a:extLst>
                <a:ext uri="{FF2B5EF4-FFF2-40B4-BE49-F238E27FC236}">
                  <a16:creationId xmlns:a16="http://schemas.microsoft.com/office/drawing/2014/main" id="{1B6440B3-14CA-4B3F-AF89-7FEC0A22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33">
              <a:extLst>
                <a:ext uri="{FF2B5EF4-FFF2-40B4-BE49-F238E27FC236}">
                  <a16:creationId xmlns:a16="http://schemas.microsoft.com/office/drawing/2014/main" id="{47F34F74-6C9C-4D9D-B2D7-AF753BD44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4">
              <a:extLst>
                <a:ext uri="{FF2B5EF4-FFF2-40B4-BE49-F238E27FC236}">
                  <a16:creationId xmlns:a16="http://schemas.microsoft.com/office/drawing/2014/main" id="{4246517D-AB8F-4BEF-B5E5-7A8BC0DDE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5">
              <a:extLst>
                <a:ext uri="{FF2B5EF4-FFF2-40B4-BE49-F238E27FC236}">
                  <a16:creationId xmlns:a16="http://schemas.microsoft.com/office/drawing/2014/main" id="{0ACFBF4D-E487-4BD0-8BCA-2DB6DC04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36">
              <a:extLst>
                <a:ext uri="{FF2B5EF4-FFF2-40B4-BE49-F238E27FC236}">
                  <a16:creationId xmlns:a16="http://schemas.microsoft.com/office/drawing/2014/main" id="{23DE6D3A-314E-4642-AEAF-54B822D4E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37">
              <a:extLst>
                <a:ext uri="{FF2B5EF4-FFF2-40B4-BE49-F238E27FC236}">
                  <a16:creationId xmlns:a16="http://schemas.microsoft.com/office/drawing/2014/main" id="{FEE0BBF7-C59B-4279-AFF5-28F6433B9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8">
              <a:extLst>
                <a:ext uri="{FF2B5EF4-FFF2-40B4-BE49-F238E27FC236}">
                  <a16:creationId xmlns:a16="http://schemas.microsoft.com/office/drawing/2014/main" id="{B2C1E620-478E-4DC2-A505-934657FF1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78BD6985-E072-4A93-B8C8-2D560AAD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hr-HR" sz="3100" b="1" i="0">
                <a:effectLst/>
                <a:latin typeface="Georgia" panose="02040502050405020303" pitchFamily="18" charset="0"/>
              </a:rPr>
              <a:t>Heraldika</a:t>
            </a:r>
            <a:r>
              <a:rPr lang="hr-HR" sz="3100" b="0" i="0">
                <a:effectLst/>
                <a:latin typeface="Georgia" panose="02040502050405020303" pitchFamily="18" charset="0"/>
              </a:rPr>
              <a:t> (</a:t>
            </a:r>
            <a:r>
              <a:rPr lang="hr-HR" sz="3100" b="1" i="0">
                <a:effectLst/>
                <a:latin typeface="Georgia" panose="02040502050405020303" pitchFamily="18" charset="0"/>
              </a:rPr>
              <a:t>grboslovlje</a:t>
            </a:r>
            <a:r>
              <a:rPr lang="hr-HR" sz="3100" b="0" i="0">
                <a:effectLst/>
                <a:latin typeface="Georgia" panose="02040502050405020303" pitchFamily="18" charset="0"/>
              </a:rPr>
              <a:t>)</a:t>
            </a:r>
            <a:endParaRPr lang="hr-HR" sz="3100">
              <a:latin typeface="Georgia" panose="02040502050405020303" pitchFamily="18" charset="0"/>
            </a:endParaRPr>
          </a:p>
        </p:txBody>
      </p:sp>
      <p:sp>
        <p:nvSpPr>
          <p:cNvPr id="3110" name="Rectangle 3109">
            <a:extLst>
              <a:ext uri="{FF2B5EF4-FFF2-40B4-BE49-F238E27FC236}">
                <a16:creationId xmlns:a16="http://schemas.microsoft.com/office/drawing/2014/main" id="{AECDF498-6F66-4565-9FB7-10767033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12" name="Freeform 11">
            <a:extLst>
              <a:ext uri="{FF2B5EF4-FFF2-40B4-BE49-F238E27FC236}">
                <a16:creationId xmlns:a16="http://schemas.microsoft.com/office/drawing/2014/main" id="{E0779346-49CA-41C2-BD0A-62F2E190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Heraldika">
            <a:extLst>
              <a:ext uri="{FF2B5EF4-FFF2-40B4-BE49-F238E27FC236}">
                <a16:creationId xmlns:a16="http://schemas.microsoft.com/office/drawing/2014/main" id="{186C4D1F-305D-4604-BC2F-3B44FDF28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"/>
          <a:stretch/>
        </p:blipFill>
        <p:spPr bwMode="auto">
          <a:xfrm>
            <a:off x="-1555" y="1731"/>
            <a:ext cx="4662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AAC04E-6299-41B1-B7C2-89697BFE9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618" y="1452058"/>
            <a:ext cx="6410231" cy="53111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000" dirty="0">
                <a:latin typeface="Georgia" panose="02040502050405020303" pitchFamily="18" charset="0"/>
              </a:rPr>
              <a:t>likovna</a:t>
            </a:r>
            <a:r>
              <a:rPr lang="hr-HR" sz="2000" b="0" i="0" dirty="0">
                <a:effectLst/>
                <a:latin typeface="Georgia" panose="02040502050405020303" pitchFamily="18" charset="0"/>
              </a:rPr>
              <a:t> disciplina i </a:t>
            </a:r>
            <a:r>
              <a:rPr lang="hr-HR" sz="2000" b="1" dirty="0">
                <a:latin typeface="Georgia" panose="02040502050405020303" pitchFamily="18" charset="0"/>
              </a:rPr>
              <a:t>pomoćna povijesna znanost</a:t>
            </a:r>
            <a:r>
              <a:rPr lang="hr-HR" sz="2000" b="1" i="0" dirty="0">
                <a:effectLst/>
                <a:latin typeface="Georgia" panose="02040502050405020303" pitchFamily="18" charset="0"/>
              </a:rPr>
              <a:t> </a:t>
            </a:r>
            <a:r>
              <a:rPr lang="hr-HR" sz="2000" b="0" i="0" dirty="0">
                <a:effectLst/>
                <a:latin typeface="Georgia" panose="02040502050405020303" pitchFamily="18" charset="0"/>
              </a:rPr>
              <a:t>koje proučavaju postojeće te stvaraju nove </a:t>
            </a:r>
            <a:r>
              <a:rPr lang="hr-HR" sz="2000" dirty="0">
                <a:latin typeface="Georgia" panose="02040502050405020303" pitchFamily="18" charset="0"/>
              </a:rPr>
              <a:t>grbove</a:t>
            </a:r>
          </a:p>
          <a:p>
            <a:pPr>
              <a:lnSpc>
                <a:spcPct val="90000"/>
              </a:lnSpc>
            </a:pPr>
            <a:r>
              <a:rPr lang="pl-PL" sz="2000" b="0" i="0" dirty="0">
                <a:effectLst/>
                <a:latin typeface="Georgia" panose="02040502050405020303" pitchFamily="18" charset="0"/>
              </a:rPr>
              <a:t>nastaje </a:t>
            </a:r>
            <a:r>
              <a:rPr lang="pl-PL" sz="2000" b="0" i="0" dirty="0" err="1">
                <a:effectLst/>
                <a:latin typeface="Georgia" panose="02040502050405020303" pitchFamily="18" charset="0"/>
              </a:rPr>
              <a:t>iz</a:t>
            </a:r>
            <a:r>
              <a:rPr lang="pl-PL" sz="2000" b="0" i="0" dirty="0">
                <a:effectLst/>
                <a:latin typeface="Georgia" panose="02040502050405020303" pitchFamily="18" charset="0"/>
              </a:rPr>
              <a:t> </a:t>
            </a:r>
            <a:r>
              <a:rPr lang="pl-PL" sz="2000" b="0" i="0" dirty="0" err="1">
                <a:effectLst/>
                <a:latin typeface="Georgia" panose="02040502050405020303" pitchFamily="18" charset="0"/>
              </a:rPr>
              <a:t>potrebe</a:t>
            </a:r>
            <a:r>
              <a:rPr lang="pl-PL" sz="2000" b="0" i="0" dirty="0">
                <a:effectLst/>
                <a:latin typeface="Georgia" panose="02040502050405020303" pitchFamily="18" charset="0"/>
              </a:rPr>
              <a:t> </a:t>
            </a:r>
            <a:r>
              <a:rPr lang="pl-PL" sz="2000" b="0" i="0" dirty="0" err="1">
                <a:effectLst/>
                <a:latin typeface="Georgia" panose="02040502050405020303" pitchFamily="18" charset="0"/>
              </a:rPr>
              <a:t>raspoznavanja</a:t>
            </a:r>
            <a:r>
              <a:rPr lang="pl-PL" sz="2000" b="0" i="0" dirty="0">
                <a:effectLst/>
                <a:latin typeface="Georgia" panose="02040502050405020303" pitchFamily="18" charset="0"/>
              </a:rPr>
              <a:t> </a:t>
            </a:r>
            <a:r>
              <a:rPr lang="pl-PL" sz="2000" b="0" i="0" dirty="0" err="1">
                <a:effectLst/>
                <a:latin typeface="Georgia" panose="02040502050405020303" pitchFamily="18" charset="0"/>
              </a:rPr>
              <a:t>pojedinaca</a:t>
            </a:r>
            <a:r>
              <a:rPr lang="pl-PL" sz="2000" b="0" i="0" dirty="0">
                <a:effectLst/>
                <a:latin typeface="Georgia" panose="02040502050405020303" pitchFamily="18" charset="0"/>
              </a:rPr>
              <a:t> i skupina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hr-HR" b="0" i="1" dirty="0">
                <a:effectLst/>
                <a:latin typeface="Georgia" panose="02040502050405020303" pitchFamily="18" charset="0"/>
              </a:rPr>
              <a:t>U </a:t>
            </a:r>
            <a:r>
              <a:rPr lang="hr-HR" i="1" dirty="0">
                <a:latin typeface="Georgia" panose="02040502050405020303" pitchFamily="18" charset="0"/>
              </a:rPr>
              <a:t>srednjem vijeku</a:t>
            </a:r>
            <a:r>
              <a:rPr lang="hr-HR" b="0" i="1" dirty="0">
                <a:effectLst/>
                <a:latin typeface="Georgia" panose="02040502050405020303" pitchFamily="18" charset="0"/>
              </a:rPr>
              <a:t> kad su vitezovi nosili oklope i kacige, vrlo teško su se međusobno raspoznavali. Zbog toga su počeli nositi </a:t>
            </a:r>
            <a:r>
              <a:rPr lang="hr-HR" i="1" dirty="0">
                <a:latin typeface="Georgia" panose="02040502050405020303" pitchFamily="18" charset="0"/>
              </a:rPr>
              <a:t>grbove (</a:t>
            </a:r>
            <a:r>
              <a:rPr lang="hr-HR" b="0" i="1" dirty="0">
                <a:effectLst/>
                <a:latin typeface="Georgia" panose="02040502050405020303" pitchFamily="18" charset="0"/>
              </a:rPr>
              <a:t>znamenja</a:t>
            </a:r>
            <a:r>
              <a:rPr lang="hr-HR" i="1" dirty="0">
                <a:latin typeface="Georgia" panose="02040502050405020303" pitchFamily="18" charset="0"/>
              </a:rPr>
              <a:t>)</a:t>
            </a:r>
            <a:r>
              <a:rPr lang="hr-HR" b="0" i="1" dirty="0">
                <a:effectLst/>
                <a:latin typeface="Georgia" panose="02040502050405020303" pitchFamily="18" charset="0"/>
              </a:rPr>
              <a:t> vladara kojima su bili podčinjeni. Naročito tijekom </a:t>
            </a:r>
            <a:r>
              <a:rPr lang="hr-HR" i="1" dirty="0">
                <a:latin typeface="Georgia" panose="02040502050405020303" pitchFamily="18" charset="0"/>
              </a:rPr>
              <a:t>križarskih ratova</a:t>
            </a:r>
            <a:r>
              <a:rPr lang="hr-HR" b="0" i="1" dirty="0">
                <a:effectLst/>
                <a:latin typeface="Georgia" panose="02040502050405020303" pitchFamily="18" charset="0"/>
              </a:rPr>
              <a:t> upotreba grbovlja proširila se </a:t>
            </a:r>
            <a:r>
              <a:rPr lang="hr-HR" i="1" dirty="0">
                <a:latin typeface="Georgia" panose="02040502050405020303" pitchFamily="18" charset="0"/>
              </a:rPr>
              <a:t>Europom</a:t>
            </a:r>
            <a:r>
              <a:rPr lang="hr-HR" b="0" i="1" dirty="0">
                <a:effectLst/>
                <a:latin typeface="Georgia" panose="02040502050405020303" pitchFamily="18" charset="0"/>
              </a:rPr>
              <a:t>. Ubrzo je broj različitih grbova toliko narastao da kraljevi nisu više mogli pamtiti koji je koji. Umjesto njih grbove su pratili </a:t>
            </a:r>
            <a:r>
              <a:rPr lang="hr-HR" b="1" i="1" dirty="0">
                <a:effectLst/>
                <a:latin typeface="Georgia" panose="02040502050405020303" pitchFamily="18" charset="0"/>
              </a:rPr>
              <a:t>heraldičari</a:t>
            </a:r>
            <a:r>
              <a:rPr lang="hr-HR" b="0" i="1" dirty="0">
                <a:effectLst/>
                <a:latin typeface="Georgia" panose="02040502050405020303" pitchFamily="18" charset="0"/>
              </a:rPr>
              <a:t>. Oni su za vrijeme bitaka stajali pored kraljeva i pojašnjavali im koji vojnici pripadaju kojem velikašu i na čijoj strani se bore. </a:t>
            </a:r>
            <a:endParaRPr lang="pl-PL" b="0" i="1" dirty="0">
              <a:effectLst/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000" b="0" i="0" dirty="0">
                <a:effectLst/>
                <a:latin typeface="Georgia" panose="02040502050405020303" pitchFamily="18" charset="0"/>
              </a:rPr>
              <a:t>postoje stroga pravila, koja se moraju pošt</a:t>
            </a:r>
            <a:r>
              <a:rPr lang="hr-HR" sz="2000" dirty="0">
                <a:latin typeface="Georgia" panose="02040502050405020303" pitchFamily="18" charset="0"/>
              </a:rPr>
              <a:t>i</a:t>
            </a:r>
            <a:r>
              <a:rPr lang="hr-HR" sz="2000" b="0" i="0" dirty="0">
                <a:effectLst/>
                <a:latin typeface="Georgia" panose="02040502050405020303" pitchFamily="18" charset="0"/>
              </a:rPr>
              <a:t>vati kako bi se neki prikaz mogao nazvati GRBOM</a:t>
            </a:r>
          </a:p>
          <a:p>
            <a:pPr lvl="1">
              <a:lnSpc>
                <a:spcPct val="90000"/>
              </a:lnSpc>
            </a:pPr>
            <a:r>
              <a:rPr lang="hr-HR" sz="1800" dirty="0">
                <a:latin typeface="Georgia" panose="02040502050405020303" pitchFamily="18" charset="0"/>
              </a:rPr>
              <a:t>8 najvažnijih pravila</a:t>
            </a:r>
            <a:endParaRPr lang="hr-HR" sz="1800" b="0" i="0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FA53D9-9577-4CF0-8B7F-4AE48E09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439" y="624110"/>
            <a:ext cx="9598174" cy="772885"/>
          </a:xfrm>
        </p:spPr>
        <p:txBody>
          <a:bodyPr>
            <a:normAutofit/>
          </a:bodyPr>
          <a:lstStyle/>
          <a:p>
            <a:r>
              <a:rPr lang="hr-HR" sz="4400" dirty="0"/>
              <a:t>OSNOVNA HERALDIČKA PRAVILA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4404D42-07BE-4614-9DD7-54F203DEC2CB}"/>
              </a:ext>
            </a:extLst>
          </p:cNvPr>
          <p:cNvSpPr/>
          <p:nvPr/>
        </p:nvSpPr>
        <p:spPr>
          <a:xfrm>
            <a:off x="1104142" y="1905001"/>
            <a:ext cx="2315931" cy="78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PRVO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8A744CD-3DA9-4DDD-A9F4-42760E5092BD}"/>
              </a:ext>
            </a:extLst>
          </p:cNvPr>
          <p:cNvSpPr/>
          <p:nvPr/>
        </p:nvSpPr>
        <p:spPr>
          <a:xfrm>
            <a:off x="3420073" y="1905001"/>
            <a:ext cx="2532153" cy="78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DRUGO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EBC6078-69F6-4079-AA39-CC64E4A1401D}"/>
              </a:ext>
            </a:extLst>
          </p:cNvPr>
          <p:cNvSpPr/>
          <p:nvPr/>
        </p:nvSpPr>
        <p:spPr>
          <a:xfrm>
            <a:off x="5952226" y="1905000"/>
            <a:ext cx="2459707" cy="772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TREĆE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111BCF4-453F-456E-B021-A7E907D9B56A}"/>
              </a:ext>
            </a:extLst>
          </p:cNvPr>
          <p:cNvSpPr/>
          <p:nvPr/>
        </p:nvSpPr>
        <p:spPr>
          <a:xfrm>
            <a:off x="8411892" y="1905001"/>
            <a:ext cx="3092719" cy="785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ČETVRTO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C85D1A80-B935-4820-B79A-EEB4626B6267}"/>
              </a:ext>
            </a:extLst>
          </p:cNvPr>
          <p:cNvSpPr/>
          <p:nvPr/>
        </p:nvSpPr>
        <p:spPr>
          <a:xfrm>
            <a:off x="8411892" y="2686049"/>
            <a:ext cx="3092719" cy="3637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u heraldici postoje </a:t>
            </a:r>
            <a:r>
              <a:rPr lang="hr-HR" b="1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desna i lijeva heraldička strana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202122"/>
                </a:solidFill>
                <a:latin typeface="Georgia" panose="02040502050405020303" pitchFamily="18" charset="0"/>
              </a:rPr>
              <a:t>određuje se </a:t>
            </a:r>
            <a:r>
              <a:rPr lang="hr-HR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s gledišta osobe koji nosi štit </a:t>
            </a:r>
            <a:r>
              <a:rPr lang="hr-HR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hr-HR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ono što je promatraču lijevo - to je u heraldici desno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desna heraldička strana </a:t>
            </a:r>
            <a:r>
              <a:rPr lang="hr-HR" dirty="0">
                <a:solidFill>
                  <a:srgbClr val="202122"/>
                </a:solidFill>
                <a:latin typeface="Georgia" panose="02040502050405020303" pitchFamily="18" charset="0"/>
              </a:rPr>
              <a:t>predstavlja </a:t>
            </a:r>
            <a:r>
              <a:rPr lang="hr-HR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pozitivna obilježja</a:t>
            </a:r>
            <a:r>
              <a:rPr lang="hr-HR" dirty="0">
                <a:solidFill>
                  <a:srgbClr val="202122"/>
                </a:solidFill>
                <a:latin typeface="Georgia" panose="02040502050405020303" pitchFamily="18" charset="0"/>
              </a:rPr>
              <a:t> (</a:t>
            </a:r>
            <a:r>
              <a:rPr lang="hr-HR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tzv. </a:t>
            </a:r>
            <a:r>
              <a:rPr lang="hr-HR" b="0" i="0" u="sng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muška strana)</a:t>
            </a:r>
            <a:endParaRPr lang="hr-HR" sz="2000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24C85DCC-E846-4645-A146-7425C5A2ADD5}"/>
              </a:ext>
            </a:extLst>
          </p:cNvPr>
          <p:cNvSpPr/>
          <p:nvPr/>
        </p:nvSpPr>
        <p:spPr>
          <a:xfrm>
            <a:off x="5952177" y="2677884"/>
            <a:ext cx="2459715" cy="36452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samo ono što zadovoljava i uklapa se u </a:t>
            </a:r>
            <a:r>
              <a:rPr lang="hr-HR" sz="2000" b="1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heraldička pravila </a:t>
            </a:r>
            <a:r>
              <a:rPr lang="hr-HR" sz="2000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je heraldički ispravno</a:t>
            </a:r>
          </a:p>
          <a:p>
            <a:pPr algn="ctr"/>
            <a:endParaRPr lang="hr-HR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8ADB4DB9-2851-47BE-93C2-43CFBC736C7F}"/>
              </a:ext>
            </a:extLst>
          </p:cNvPr>
          <p:cNvSpPr/>
          <p:nvPr/>
        </p:nvSpPr>
        <p:spPr>
          <a:xfrm>
            <a:off x="3420073" y="2686050"/>
            <a:ext cx="2532153" cy="3637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nitko ne smije imati </a:t>
            </a:r>
            <a:r>
              <a:rPr lang="hr-HR" sz="2000" b="1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više od jednog grba</a:t>
            </a:r>
            <a:r>
              <a:rPr lang="hr-HR" sz="2000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, bilo da se radi o osobi, gradu, instituciji ili državi</a:t>
            </a:r>
          </a:p>
          <a:p>
            <a:pPr algn="ctr"/>
            <a:endParaRPr lang="hr-HR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81DF5C65-4678-456B-9F69-C11F72490890}"/>
              </a:ext>
            </a:extLst>
          </p:cNvPr>
          <p:cNvSpPr/>
          <p:nvPr/>
        </p:nvSpPr>
        <p:spPr>
          <a:xfrm>
            <a:off x="1104182" y="2677883"/>
            <a:ext cx="2315940" cy="3645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202122"/>
                </a:solidFill>
                <a:latin typeface="Georgia" panose="02040502050405020303" pitchFamily="18" charset="0"/>
              </a:rPr>
              <a:t>g</a:t>
            </a:r>
            <a:r>
              <a:rPr lang="hr-HR" sz="2000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rb mora biti </a:t>
            </a:r>
            <a:r>
              <a:rPr lang="hr-HR" sz="2000" b="1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jedinstven i originalan 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46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4279FF-D476-48F1-B6B3-93E86F6D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334" y="345746"/>
            <a:ext cx="8063069" cy="1280890"/>
          </a:xfrm>
        </p:spPr>
        <p:txBody>
          <a:bodyPr/>
          <a:lstStyle/>
          <a:p>
            <a:r>
              <a:rPr lang="hr-HR" dirty="0"/>
              <a:t>OSNOVNA HERALDIČKA PRAVILA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844E7D8-45B1-46BD-B066-1B9643CEABAD}"/>
              </a:ext>
            </a:extLst>
          </p:cNvPr>
          <p:cNvSpPr/>
          <p:nvPr/>
        </p:nvSpPr>
        <p:spPr>
          <a:xfrm>
            <a:off x="1147312" y="1243812"/>
            <a:ext cx="2800118" cy="87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PETO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A4CA0EC7-C666-41B3-AC49-867FFAF60F4F}"/>
              </a:ext>
            </a:extLst>
          </p:cNvPr>
          <p:cNvSpPr/>
          <p:nvPr/>
        </p:nvSpPr>
        <p:spPr>
          <a:xfrm>
            <a:off x="3947430" y="1253266"/>
            <a:ext cx="1973037" cy="87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ŠESTO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1294D7B3-38C7-4AE7-B966-ADF490EED7F5}"/>
              </a:ext>
            </a:extLst>
          </p:cNvPr>
          <p:cNvSpPr/>
          <p:nvPr/>
        </p:nvSpPr>
        <p:spPr>
          <a:xfrm>
            <a:off x="5899100" y="1253266"/>
            <a:ext cx="2324103" cy="87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SEDMO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0CB07224-A90B-4E0E-B09B-3792941031D1}"/>
              </a:ext>
            </a:extLst>
          </p:cNvPr>
          <p:cNvSpPr/>
          <p:nvPr/>
        </p:nvSpPr>
        <p:spPr>
          <a:xfrm>
            <a:off x="8207693" y="1261505"/>
            <a:ext cx="3174520" cy="851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  <a:latin typeface="+mj-lt"/>
              </a:rPr>
              <a:t>OSMO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70A3A5B2-E855-4C10-A98D-E4C6535065FF}"/>
              </a:ext>
            </a:extLst>
          </p:cNvPr>
          <p:cNvSpPr/>
          <p:nvPr/>
        </p:nvSpPr>
        <p:spPr>
          <a:xfrm>
            <a:off x="8207692" y="2086520"/>
            <a:ext cx="3174521" cy="4132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p</a:t>
            </a:r>
            <a:r>
              <a:rPr lang="hr-HR" sz="1600" b="1" i="0" dirty="0">
                <a:solidFill>
                  <a:schemeClr val="tx1"/>
                </a:solidFill>
                <a:latin typeface="Georgia" panose="02040502050405020303" pitchFamily="18" charset="0"/>
              </a:rPr>
              <a:t>ravilo sjedinjavanja grbova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600" b="0" i="0" dirty="0">
                <a:solidFill>
                  <a:schemeClr val="tx1"/>
                </a:solidFill>
                <a:latin typeface="Georgia" panose="02040502050405020303" pitchFamily="18" charset="0"/>
              </a:rPr>
              <a:t> u središnju poziciju grba ide grb pobjednika ili obitelji koja dominira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600" b="0" i="0" dirty="0">
                <a:solidFill>
                  <a:schemeClr val="tx1"/>
                </a:solidFill>
                <a:latin typeface="Georgia" panose="02040502050405020303" pitchFamily="18" charset="0"/>
              </a:rPr>
              <a:t>u desnu heraldičku stranu idu grbovi ostalih prema dostojanstvu ka lijevoj heraldičkoj strani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600" b="0" i="0" dirty="0">
                <a:solidFill>
                  <a:schemeClr val="tx1"/>
                </a:solidFill>
                <a:latin typeface="Georgia" panose="02040502050405020303" pitchFamily="18" charset="0"/>
              </a:rPr>
              <a:t>u slučaju braka u kojem su oba supružnika nosioci grba, grb muža ide na desnu, a supruge na lijevu heraldičku stranu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hr-HR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E52A6F1A-F2F5-4F93-A135-24FE569288ED}"/>
              </a:ext>
            </a:extLst>
          </p:cNvPr>
          <p:cNvSpPr/>
          <p:nvPr/>
        </p:nvSpPr>
        <p:spPr>
          <a:xfrm>
            <a:off x="5893657" y="2123067"/>
            <a:ext cx="2324102" cy="23730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600" b="0" i="0" dirty="0">
                <a:solidFill>
                  <a:schemeClr val="tx1"/>
                </a:solidFill>
                <a:latin typeface="Georgia" panose="02040502050405020303" pitchFamily="18" charset="0"/>
              </a:rPr>
              <a:t>koso postavljeni elementi na grbu kao što su prečke, lente i grede, od lijeve na desnu heraldičku stranu, predstavljaju grbove izvanbračne djece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E6727F28-0B73-4DB6-BA17-75672D419C54}"/>
              </a:ext>
            </a:extLst>
          </p:cNvPr>
          <p:cNvSpPr/>
          <p:nvPr/>
        </p:nvSpPr>
        <p:spPr>
          <a:xfrm>
            <a:off x="3952873" y="2129493"/>
            <a:ext cx="1967593" cy="21839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Georgia" panose="02040502050405020303" pitchFamily="18" charset="0"/>
              </a:rPr>
              <a:t>k</a:t>
            </a:r>
            <a:r>
              <a:rPr lang="hr-HR" sz="1600" b="0" i="0" dirty="0">
                <a:solidFill>
                  <a:schemeClr val="tx1"/>
                </a:solidFill>
                <a:latin typeface="Georgia" panose="02040502050405020303" pitchFamily="18" charset="0"/>
              </a:rPr>
              <a:t>oso postavljeni grbovi asociraju na veliku starost podrijetla nosioca grba, najvjerojatnije prije XIII. stoljeća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hr-HR" dirty="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31BB555D-500F-4DFE-ADA5-70C476FFE3AE}"/>
              </a:ext>
            </a:extLst>
          </p:cNvPr>
          <p:cNvSpPr/>
          <p:nvPr/>
        </p:nvSpPr>
        <p:spPr>
          <a:xfrm>
            <a:off x="1147312" y="2112786"/>
            <a:ext cx="2800118" cy="42445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600" b="0" i="0" dirty="0">
                <a:solidFill>
                  <a:schemeClr val="tx1"/>
                </a:solidFill>
                <a:latin typeface="Georgia" panose="02040502050405020303" pitchFamily="18" charset="0"/>
              </a:rPr>
              <a:t>postoji pet osnovnih boja, dva </a:t>
            </a:r>
            <a:r>
              <a:rPr lang="hr-HR" sz="1600" dirty="0">
                <a:solidFill>
                  <a:schemeClr val="tx1"/>
                </a:solidFill>
                <a:latin typeface="Georgia" panose="02040502050405020303" pitchFamily="18" charset="0"/>
              </a:rPr>
              <a:t>metala</a:t>
            </a:r>
            <a:r>
              <a:rPr lang="hr-HR" sz="1600" b="0" i="0" dirty="0">
                <a:solidFill>
                  <a:schemeClr val="tx1"/>
                </a:solidFill>
                <a:latin typeface="Georgia" panose="02040502050405020303" pitchFamily="18" charset="0"/>
              </a:rPr>
              <a:t> i tri pomoćne boje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600" b="0" i="0" dirty="0">
                <a:solidFill>
                  <a:schemeClr val="tx1"/>
                </a:solidFill>
                <a:latin typeface="Georgia" panose="02040502050405020303" pitchFamily="18" charset="0"/>
              </a:rPr>
              <a:t>osnovne boje: crvena, plava, zelena, crna i purpurna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600" b="0" i="0" dirty="0">
                <a:solidFill>
                  <a:schemeClr val="tx1"/>
                </a:solidFill>
                <a:latin typeface="Georgia" panose="02040502050405020303" pitchFamily="18" charset="0"/>
              </a:rPr>
              <a:t>pomoćne boje: tamno-crvena, smeđa i boja krvi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600" b="0" i="0" dirty="0">
                <a:solidFill>
                  <a:schemeClr val="tx1"/>
                </a:solidFill>
                <a:latin typeface="Georgia" panose="02040502050405020303" pitchFamily="18" charset="0"/>
              </a:rPr>
              <a:t>metali su: </a:t>
            </a:r>
            <a:r>
              <a:rPr lang="hr-HR" sz="1600" dirty="0">
                <a:solidFill>
                  <a:schemeClr val="tx1"/>
                </a:solidFill>
                <a:latin typeface="Georgia" panose="02040502050405020303" pitchFamily="18" charset="0"/>
              </a:rPr>
              <a:t>zlato</a:t>
            </a:r>
            <a:r>
              <a:rPr lang="hr-HR" sz="1600" b="0" i="0" dirty="0">
                <a:solidFill>
                  <a:schemeClr val="tx1"/>
                </a:solidFill>
                <a:latin typeface="Georgia" panose="02040502050405020303" pitchFamily="18" charset="0"/>
              </a:rPr>
              <a:t> i </a:t>
            </a:r>
            <a:r>
              <a:rPr lang="hr-HR" sz="1600" dirty="0">
                <a:solidFill>
                  <a:schemeClr val="tx1"/>
                </a:solidFill>
                <a:latin typeface="Georgia" panose="02040502050405020303" pitchFamily="18" charset="0"/>
              </a:rPr>
              <a:t>srebro</a:t>
            </a:r>
            <a:r>
              <a:rPr lang="hr-HR" sz="1600" b="0" i="0" dirty="0">
                <a:solidFill>
                  <a:schemeClr val="tx1"/>
                </a:solidFill>
                <a:latin typeface="Georgia" panose="02040502050405020303" pitchFamily="18" charset="0"/>
              </a:rPr>
              <a:t>, a prikazuju se na grbovima kao žuta i bijela boja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latin typeface="Georgia" panose="02040502050405020303" pitchFamily="18" charset="0"/>
              </a:rPr>
              <a:t>d</a:t>
            </a:r>
            <a:r>
              <a:rPr lang="hr-HR" sz="1600" b="0" i="0" dirty="0">
                <a:solidFill>
                  <a:schemeClr val="tx1"/>
                </a:solidFill>
                <a:latin typeface="Georgia" panose="02040502050405020303" pitchFamily="18" charset="0"/>
              </a:rPr>
              <a:t>ozvoljeno je da se neki element prikaže i u svojoj „prirodnoj” boji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Picture 2" descr="Vitezović - sedam boja grbova">
            <a:extLst>
              <a:ext uri="{FF2B5EF4-FFF2-40B4-BE49-F238E27FC236}">
                <a16:creationId xmlns:a16="http://schemas.microsoft.com/office/drawing/2014/main" id="{AE571D16-AF6C-4130-AD67-08CC5A93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25" y="4313445"/>
            <a:ext cx="4253045" cy="254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2053">
            <a:extLst>
              <a:ext uri="{FF2B5EF4-FFF2-40B4-BE49-F238E27FC236}">
                <a16:creationId xmlns:a16="http://schemas.microsoft.com/office/drawing/2014/main" id="{8BD30EA2-8070-48EC-BC41-2869CA1A9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C1BE41-F234-460E-900E-767F689F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30" y="281964"/>
            <a:ext cx="4294916" cy="1259894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Georgia" panose="02040502050405020303" pitchFamily="18" charset="0"/>
              </a:rPr>
              <a:t>DIJELOVI GRBA</a:t>
            </a:r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BF40D12C-3EB2-43EA-A6B2-81D13251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4927B5-F856-444E-B31E-2A6C362DA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79" y="1546606"/>
            <a:ext cx="3650278" cy="375925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b="0" i="0" dirty="0">
                <a:effectLst/>
                <a:latin typeface="+mj-lt"/>
              </a:rPr>
              <a:t>štit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0" i="0" dirty="0">
                <a:effectLst/>
                <a:latin typeface="+mj-lt"/>
              </a:rPr>
              <a:t>kaciga (otvorena)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+mj-lt"/>
              </a:rPr>
              <a:t>n</a:t>
            </a:r>
            <a:r>
              <a:rPr lang="hr-HR" sz="2400" b="0" i="0" dirty="0">
                <a:effectLst/>
                <a:latin typeface="+mj-lt"/>
              </a:rPr>
              <a:t>akit kacige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0" i="0" dirty="0">
                <a:effectLst/>
                <a:latin typeface="+mj-lt"/>
              </a:rPr>
              <a:t>kruna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0" i="0" dirty="0">
                <a:effectLst/>
                <a:latin typeface="+mj-lt"/>
              </a:rPr>
              <a:t>ogrlica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0" i="0" dirty="0">
                <a:effectLst/>
                <a:latin typeface="+mj-lt"/>
              </a:rPr>
              <a:t>plašt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0" i="0" dirty="0">
                <a:effectLst/>
                <a:latin typeface="+mj-lt"/>
              </a:rPr>
              <a:t>štitonoše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0" i="0" dirty="0">
                <a:effectLst/>
                <a:latin typeface="+mj-lt"/>
              </a:rPr>
              <a:t>geslo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b="0" i="0" dirty="0">
                <a:effectLst/>
                <a:latin typeface="+mj-lt"/>
              </a:rPr>
              <a:t>postolje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8F9B1E-6099-4490-8D78-EE5353DF9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r="3651" b="2"/>
          <a:stretch/>
        </p:blipFill>
        <p:spPr bwMode="auto">
          <a:xfrm>
            <a:off x="4944140" y="1061588"/>
            <a:ext cx="695357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Freeform 11">
            <a:extLst>
              <a:ext uri="{FF2B5EF4-FFF2-40B4-BE49-F238E27FC236}">
                <a16:creationId xmlns:a16="http://schemas.microsoft.com/office/drawing/2014/main" id="{A796071E-2EB3-4DB7-AC56-CCD96934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27">
            <a:extLst>
              <a:ext uri="{FF2B5EF4-FFF2-40B4-BE49-F238E27FC236}">
                <a16:creationId xmlns:a16="http://schemas.microsoft.com/office/drawing/2014/main" id="{3EE1A71F-2664-4E38-A47B-A6F74A66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895A2202-3CDB-4BEB-B357-591207B19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755A8A1-A057-4B7A-B610-2BE00D60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Georgia" panose="02040502050405020303" pitchFamily="18" charset="0"/>
              </a:rPr>
              <a:t>Osnovni oblici štita</a:t>
            </a:r>
          </a:p>
        </p:txBody>
      </p:sp>
      <p:sp>
        <p:nvSpPr>
          <p:cNvPr id="1030" name="Freeform 11">
            <a:extLst>
              <a:ext uri="{FF2B5EF4-FFF2-40B4-BE49-F238E27FC236}">
                <a16:creationId xmlns:a16="http://schemas.microsoft.com/office/drawing/2014/main" id="{3AD441E9-6D75-456C-B0AE-40B2012E1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662381-17FE-455A-A44D-9880C4E7320D}"/>
              </a:ext>
            </a:extLst>
          </p:cNvPr>
          <p:cNvSpPr>
            <a:spLocks/>
          </p:cNvSpPr>
          <p:nvPr/>
        </p:nvSpPr>
        <p:spPr>
          <a:xfrm>
            <a:off x="396230" y="2402397"/>
            <a:ext cx="4581211" cy="412779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29184">
              <a:lnSpc>
                <a:spcPct val="90000"/>
              </a:lnSpc>
              <a:spcAft>
                <a:spcPts val="600"/>
              </a:spcAft>
            </a:pP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1. gotički (s</a:t>
            </a:r>
            <a:r>
              <a:rPr lang="hr-HR" sz="2000" kern="1200" dirty="0">
                <a:solidFill>
                  <a:schemeClr val="tx1"/>
                </a:solidFill>
              </a:rPr>
              <a:t>tarofrancuski</a:t>
            </a: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) </a:t>
            </a:r>
          </a:p>
          <a:p>
            <a:pPr defTabSz="329184">
              <a:lnSpc>
                <a:spcPct val="90000"/>
              </a:lnSpc>
              <a:spcAft>
                <a:spcPts val="600"/>
              </a:spcAft>
            </a:pP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2. moderni (s</a:t>
            </a:r>
            <a:r>
              <a:rPr lang="hr-HR" sz="2000" kern="1200" dirty="0">
                <a:solidFill>
                  <a:schemeClr val="tx1"/>
                </a:solidFill>
              </a:rPr>
              <a:t>uvremeni francuski</a:t>
            </a: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</a:p>
          <a:p>
            <a:pPr defTabSz="329184">
              <a:lnSpc>
                <a:spcPct val="90000"/>
              </a:lnSpc>
              <a:spcAft>
                <a:spcPts val="600"/>
              </a:spcAft>
            </a:pP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3. jajoliki (</a:t>
            </a:r>
            <a:r>
              <a:rPr lang="hr-HR" sz="2000" kern="1200" dirty="0" err="1">
                <a:solidFill>
                  <a:schemeClr val="tx1"/>
                </a:solidFill>
                <a:cs typeface="Arial" panose="020B0604020202020204" pitchFamily="34" charset="0"/>
              </a:rPr>
              <a:t>klerički</a:t>
            </a: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, ženski, damski) </a:t>
            </a:r>
          </a:p>
          <a:p>
            <a:pPr defTabSz="329184">
              <a:lnSpc>
                <a:spcPct val="90000"/>
              </a:lnSpc>
              <a:spcAft>
                <a:spcPts val="600"/>
              </a:spcAft>
            </a:pP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4. </a:t>
            </a:r>
            <a:r>
              <a:rPr lang="hr-HR" sz="2000" kern="1200" dirty="0" err="1">
                <a:solidFill>
                  <a:schemeClr val="tx1"/>
                </a:solidFill>
                <a:cs typeface="Arial" panose="020B0604020202020204" pitchFamily="34" charset="0"/>
              </a:rPr>
              <a:t>zvrkav</a:t>
            </a: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 (romb) </a:t>
            </a:r>
          </a:p>
          <a:p>
            <a:pPr defTabSz="329184">
              <a:lnSpc>
                <a:spcPct val="90000"/>
              </a:lnSpc>
              <a:spcAft>
                <a:spcPts val="600"/>
              </a:spcAft>
            </a:pP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5. </a:t>
            </a:r>
            <a:r>
              <a:rPr lang="hr-HR" sz="2000" kern="1200" dirty="0" err="1">
                <a:solidFill>
                  <a:schemeClr val="tx1"/>
                </a:solidFill>
                <a:cs typeface="Arial" panose="020B0604020202020204" pitchFamily="34" charset="0"/>
              </a:rPr>
              <a:t>stijegovni</a:t>
            </a: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 (pravokutnik, 7:8) </a:t>
            </a:r>
          </a:p>
          <a:p>
            <a:pPr defTabSz="329184">
              <a:lnSpc>
                <a:spcPct val="90000"/>
              </a:lnSpc>
              <a:spcAft>
                <a:spcPts val="600"/>
              </a:spcAft>
            </a:pP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6. </a:t>
            </a:r>
            <a:r>
              <a:rPr lang="hr-HR" sz="2000" kern="1200" dirty="0" err="1">
                <a:solidFill>
                  <a:schemeClr val="tx1"/>
                </a:solidFill>
                <a:cs typeface="Arial" panose="020B0604020202020204" pitchFamily="34" charset="0"/>
              </a:rPr>
              <a:t>konjoglavi</a:t>
            </a: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 (t</a:t>
            </a:r>
            <a:r>
              <a:rPr lang="hr-HR" sz="2000" kern="1200" dirty="0">
                <a:solidFill>
                  <a:schemeClr val="tx1"/>
                </a:solidFill>
              </a:rPr>
              <a:t>alijanski</a:t>
            </a: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) </a:t>
            </a:r>
          </a:p>
          <a:p>
            <a:pPr defTabSz="329184">
              <a:lnSpc>
                <a:spcPct val="90000"/>
              </a:lnSpc>
              <a:spcAft>
                <a:spcPts val="600"/>
              </a:spcAft>
            </a:pP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7. švicarski </a:t>
            </a:r>
          </a:p>
          <a:p>
            <a:pPr defTabSz="329184">
              <a:lnSpc>
                <a:spcPct val="90000"/>
              </a:lnSpc>
              <a:spcAft>
                <a:spcPts val="600"/>
              </a:spcAft>
            </a:pP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8. engleski </a:t>
            </a:r>
          </a:p>
          <a:p>
            <a:pPr defTabSz="329184">
              <a:lnSpc>
                <a:spcPct val="90000"/>
              </a:lnSpc>
              <a:spcAft>
                <a:spcPts val="600"/>
              </a:spcAft>
            </a:pP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9. urezani (n</a:t>
            </a:r>
            <a:r>
              <a:rPr lang="hr-HR" sz="2000" kern="1200" dirty="0">
                <a:solidFill>
                  <a:schemeClr val="tx1"/>
                </a:solidFill>
              </a:rPr>
              <a:t>jemački</a:t>
            </a: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) </a:t>
            </a:r>
          </a:p>
          <a:p>
            <a:pPr defTabSz="329184">
              <a:lnSpc>
                <a:spcPct val="90000"/>
              </a:lnSpc>
              <a:spcAft>
                <a:spcPts val="600"/>
              </a:spcAft>
            </a:pP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10. renesansni (p</a:t>
            </a:r>
            <a:r>
              <a:rPr lang="hr-HR" sz="2000" kern="1200" dirty="0">
                <a:solidFill>
                  <a:schemeClr val="tx1"/>
                </a:solidFill>
              </a:rPr>
              <a:t>oljski</a:t>
            </a: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) </a:t>
            </a:r>
          </a:p>
          <a:p>
            <a:pPr defTabSz="329184">
              <a:lnSpc>
                <a:spcPct val="90000"/>
              </a:lnSpc>
              <a:spcAft>
                <a:spcPts val="600"/>
              </a:spcAft>
            </a:pP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11. polukružni (š</a:t>
            </a:r>
            <a:r>
              <a:rPr lang="hr-HR" sz="2000" kern="1200" dirty="0">
                <a:solidFill>
                  <a:schemeClr val="tx1"/>
                </a:solidFill>
              </a:rPr>
              <a:t>panjolski ili portugalski</a:t>
            </a:r>
            <a:r>
              <a:rPr lang="hr-HR" sz="2000" kern="12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endParaRPr lang="hr-HR" sz="2000" dirty="0"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1D96F5-1602-4300-858D-6B2B54E3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6671" y="2527386"/>
            <a:ext cx="7214558" cy="387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D7CD8F-3428-4476-AA5D-5A51B81B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65" y="107909"/>
            <a:ext cx="8911687" cy="128089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Georgia" panose="02040502050405020303" pitchFamily="18" charset="0"/>
              </a:rPr>
              <a:t>Grbovi hrvatskih velikaških rodova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CCC91FC-8FA8-4F37-A623-A9117FE38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6" r="5930" b="-1"/>
          <a:stretch/>
        </p:blipFill>
        <p:spPr>
          <a:xfrm>
            <a:off x="1649186" y="682305"/>
            <a:ext cx="2060204" cy="248690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17FFF16-DF76-498A-8669-25D5354DB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652" y="3445328"/>
            <a:ext cx="2568163" cy="301016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CE5A98D-AAEF-4E44-BD9A-BE3DE99F7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307" y="210855"/>
            <a:ext cx="2400508" cy="282726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124A01F-E3D9-4CA9-8A4F-F53990F9A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150" y="205163"/>
            <a:ext cx="2766329" cy="291157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726FE77-E5B0-46F5-AC35-E40B44D78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273" y="3429000"/>
            <a:ext cx="2247934" cy="2792171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EE39054-678A-4DCD-AD35-133AAE82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52" y="3643903"/>
            <a:ext cx="2047381" cy="23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85442D0F-48A7-4142-9E95-DC0501AD4626}"/>
              </a:ext>
            </a:extLst>
          </p:cNvPr>
          <p:cNvSpPr txBox="1"/>
          <p:nvPr/>
        </p:nvSpPr>
        <p:spPr>
          <a:xfrm>
            <a:off x="4431500" y="6006266"/>
            <a:ext cx="19136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b="0" i="0" dirty="0" err="1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Zapolja</a:t>
            </a:r>
            <a:r>
              <a:rPr lang="hr-HR" sz="1200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; 1467. – 1571.</a:t>
            </a:r>
            <a:endParaRPr lang="hr-HR" sz="1200" dirty="0">
              <a:latin typeface="Georgia" panose="02040502050405020303" pitchFamily="18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46457AC-A4D6-4D7C-BFD6-9DDD6E6E0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45" y="716826"/>
            <a:ext cx="2468139" cy="23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Naslov 1">
            <a:extLst>
              <a:ext uri="{FF2B5EF4-FFF2-40B4-BE49-F238E27FC236}">
                <a16:creationId xmlns:a16="http://schemas.microsoft.com/office/drawing/2014/main" id="{BCB7BDF8-2DF0-4ACD-A26E-1E008DEC4308}"/>
              </a:ext>
            </a:extLst>
          </p:cNvPr>
          <p:cNvSpPr txBox="1">
            <a:spLocks/>
          </p:cNvSpPr>
          <p:nvPr/>
        </p:nvSpPr>
        <p:spPr>
          <a:xfrm>
            <a:off x="3877045" y="3143275"/>
            <a:ext cx="2871890" cy="2648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200" dirty="0">
                <a:latin typeface="Georgia" panose="02040502050405020303" pitchFamily="18" charset="0"/>
              </a:rPr>
              <a:t>Šubići Bribirski; </a:t>
            </a:r>
            <a:r>
              <a:rPr lang="hr-HR" sz="1200" dirty="0">
                <a:solidFill>
                  <a:srgbClr val="202122"/>
                </a:solidFill>
                <a:latin typeface="Georgia" panose="02040502050405020303" pitchFamily="18" charset="0"/>
              </a:rPr>
              <a:t>12. st. – 1456.</a:t>
            </a:r>
            <a:endParaRPr lang="hr-HR" sz="1200" dirty="0">
              <a:latin typeface="Georgia" panose="02040502050405020303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BDDF881-EE9B-490F-9DE5-AF329ADA1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/>
          <a:stretch/>
        </p:blipFill>
        <p:spPr bwMode="auto">
          <a:xfrm>
            <a:off x="521097" y="3169206"/>
            <a:ext cx="2323225" cy="36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Naslov 1">
            <a:extLst>
              <a:ext uri="{FF2B5EF4-FFF2-40B4-BE49-F238E27FC236}">
                <a16:creationId xmlns:a16="http://schemas.microsoft.com/office/drawing/2014/main" id="{95C657F2-7A14-435F-803F-C96E86E8F138}"/>
              </a:ext>
            </a:extLst>
          </p:cNvPr>
          <p:cNvSpPr txBox="1">
            <a:spLocks/>
          </p:cNvSpPr>
          <p:nvPr/>
        </p:nvSpPr>
        <p:spPr>
          <a:xfrm>
            <a:off x="2862954" y="6434887"/>
            <a:ext cx="1692872" cy="2648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200" dirty="0">
                <a:latin typeface="Georgia" panose="02040502050405020303" pitchFamily="18" charset="0"/>
              </a:rPr>
              <a:t>Zrinski; </a:t>
            </a:r>
            <a:r>
              <a:rPr lang="hr-HR" sz="1200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1347. – 1703.</a:t>
            </a:r>
            <a:endParaRPr lang="hr-HR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2" name="Rectangle 8201">
            <a:extLst>
              <a:ext uri="{FF2B5EF4-FFF2-40B4-BE49-F238E27FC236}">
                <a16:creationId xmlns:a16="http://schemas.microsoft.com/office/drawing/2014/main" id="{C8C9F670-D457-4F9E-BDA1-B6468C778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338" y="345809"/>
            <a:ext cx="9712998" cy="1280890"/>
          </a:xfrm>
        </p:spPr>
        <p:txBody>
          <a:bodyPr>
            <a:normAutofit/>
          </a:bodyPr>
          <a:lstStyle/>
          <a:p>
            <a:r>
              <a:rPr lang="hr-HR"/>
              <a:t>VELIKAŠKI RODOVI U HRVATSKOJ</a:t>
            </a: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240E2333-C7BB-42CB-A674-0BE0C8ED7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04" name="Freeform 11">
            <a:extLst>
              <a:ext uri="{FF2B5EF4-FFF2-40B4-BE49-F238E27FC236}">
                <a16:creationId xmlns:a16="http://schemas.microsoft.com/office/drawing/2014/main" id="{6CADF7DA-72EF-4990-9F27-D443BAF7D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86E2C0-9753-4512-A990-FBB08845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09" y="1281056"/>
            <a:ext cx="5679086" cy="5206260"/>
          </a:xfrm>
          <a:prstGeom prst="rect">
            <a:avLst/>
          </a:prstGeo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02116" y="2319261"/>
            <a:ext cx="43646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292608">
              <a:spcAft>
                <a:spcPts val="600"/>
              </a:spcAft>
            </a:pP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1.knezovi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bribirski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Šubići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posjedi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srednjoj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Dalmaciji</a:t>
            </a:r>
            <a:endParaRPr lang="hr-HR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92608">
              <a:spcAft>
                <a:spcPts val="600"/>
              </a:spcAft>
            </a:pPr>
            <a:endParaRPr lang="hr-HR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92608">
              <a:spcAft>
                <a:spcPts val="600"/>
              </a:spcAft>
            </a:pP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omiški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knezovi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Kačići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područje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Neretvanske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kneževine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otoci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Brač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Hvar</a:t>
            </a:r>
            <a:endParaRPr lang="hr-HR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92608">
              <a:spcAft>
                <a:spcPts val="600"/>
              </a:spcAft>
            </a:pPr>
            <a:endParaRPr lang="it-IT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292608">
              <a:spcAft>
                <a:spcPts val="600"/>
              </a:spcAft>
            </a:pP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krčki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knezovi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kasnije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Frankopani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Krk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Modruška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županija</a:t>
            </a:r>
            <a:r>
              <a:rPr lang="it-IT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Vinodol</a:t>
            </a:r>
            <a:endParaRPr lang="hr-HR" sz="3600" dirty="0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3770368" y="2636920"/>
            <a:ext cx="3816925" cy="15179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4805916" y="3678866"/>
            <a:ext cx="2796200" cy="1127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 flipV="1">
            <a:off x="3237440" y="2946946"/>
            <a:ext cx="4237248" cy="235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3EE1A71F-2664-4E38-A47B-A6F74A66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895A2202-3CDB-4BEB-B357-591207B19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640F0D86-430E-47CE-AD3A-77A32F7F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  <a:latin typeface="Georgia" panose="02040502050405020303" pitchFamily="18" charset="0"/>
              </a:rPr>
              <a:t>Grb Republike Hrvatske</a:t>
            </a:r>
          </a:p>
        </p:txBody>
      </p:sp>
      <p:sp>
        <p:nvSpPr>
          <p:cNvPr id="2069" name="Freeform 11">
            <a:extLst>
              <a:ext uri="{FF2B5EF4-FFF2-40B4-BE49-F238E27FC236}">
                <a16:creationId xmlns:a16="http://schemas.microsoft.com/office/drawing/2014/main" id="{3AD441E9-6D75-456C-B0AE-40B2012E1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07EA06-1CA1-4351-B93C-10B770A3A48A}"/>
              </a:ext>
            </a:extLst>
          </p:cNvPr>
          <p:cNvSpPr>
            <a:spLocks/>
          </p:cNvSpPr>
          <p:nvPr/>
        </p:nvSpPr>
        <p:spPr>
          <a:xfrm>
            <a:off x="4639185" y="2740218"/>
            <a:ext cx="6206024" cy="98823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83464">
              <a:spcAft>
                <a:spcPts val="600"/>
              </a:spcAft>
            </a:pPr>
            <a:r>
              <a:rPr lang="hr-HR" sz="1488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usvojen 21.12.1990. g.</a:t>
            </a:r>
          </a:p>
          <a:p>
            <a:pPr defTabSz="283464">
              <a:spcAft>
                <a:spcPts val="600"/>
              </a:spcAft>
            </a:pPr>
            <a:r>
              <a:rPr lang="hr-HR" sz="1488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šahovnica se pojavljuje od kraja 15. st.</a:t>
            </a:r>
            <a:endParaRPr lang="hr-HR" sz="24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Grb Republike Hrvatske">
            <a:extLst>
              <a:ext uri="{FF2B5EF4-FFF2-40B4-BE49-F238E27FC236}">
                <a16:creationId xmlns:a16="http://schemas.microsoft.com/office/drawing/2014/main" id="{A26AA603-0B4A-4C7C-AB6C-F269A5CB6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00" y="2364604"/>
            <a:ext cx="2909238" cy="386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zv. »najstariji hrvatski grb«">
            <a:extLst>
              <a:ext uri="{FF2B5EF4-FFF2-40B4-BE49-F238E27FC236}">
                <a16:creationId xmlns:a16="http://schemas.microsoft.com/office/drawing/2014/main" id="{CA224C0C-FD12-4DEC-8D9C-30A50E7BE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09" y="3711101"/>
            <a:ext cx="1297314" cy="157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b Dubrovačke Republike">
            <a:extLst>
              <a:ext uri="{FF2B5EF4-FFF2-40B4-BE49-F238E27FC236}">
                <a16:creationId xmlns:a16="http://schemas.microsoft.com/office/drawing/2014/main" id="{7A0AFC8E-FBA5-48E9-9BF5-BE94B72A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87" y="3728027"/>
            <a:ext cx="1297314" cy="15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rb Dalmacije">
            <a:extLst>
              <a:ext uri="{FF2B5EF4-FFF2-40B4-BE49-F238E27FC236}">
                <a16:creationId xmlns:a16="http://schemas.microsoft.com/office/drawing/2014/main" id="{C416AFE4-A5CC-44B0-819D-7E6CED889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35" y="3708748"/>
            <a:ext cx="1380038" cy="15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b Istre">
            <a:extLst>
              <a:ext uri="{FF2B5EF4-FFF2-40B4-BE49-F238E27FC236}">
                <a16:creationId xmlns:a16="http://schemas.microsoft.com/office/drawing/2014/main" id="{EBE3172E-0CBD-4228-A17D-8F4221516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157" y="3728027"/>
            <a:ext cx="1380038" cy="159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rb Slavonije">
            <a:extLst>
              <a:ext uri="{FF2B5EF4-FFF2-40B4-BE49-F238E27FC236}">
                <a16:creationId xmlns:a16="http://schemas.microsoft.com/office/drawing/2014/main" id="{B78722F6-1E97-4D16-B7D8-55D2CF340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055" y="3749938"/>
            <a:ext cx="1297315" cy="157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E8272F6-EC3D-4969-A5AC-1E220DE0BCE8}"/>
              </a:ext>
            </a:extLst>
          </p:cNvPr>
          <p:cNvSpPr txBox="1"/>
          <p:nvPr/>
        </p:nvSpPr>
        <p:spPr>
          <a:xfrm>
            <a:off x="4340709" y="5354704"/>
            <a:ext cx="12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83464">
              <a:spcAft>
                <a:spcPts val="600"/>
              </a:spcAft>
            </a:pPr>
            <a:r>
              <a:rPr lang="hr-HR" sz="1400" kern="1200" dirty="0">
                <a:solidFill>
                  <a:srgbClr val="202122"/>
                </a:solidFill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hr-HR" sz="1600" dirty="0">
                <a:solidFill>
                  <a:srgbClr val="202122"/>
                </a:solidFill>
                <a:latin typeface="Georgia" panose="02040502050405020303" pitchFamily="18" charset="0"/>
              </a:rPr>
              <a:t>„</a:t>
            </a:r>
            <a:r>
              <a:rPr lang="hr-HR" sz="1600" kern="1200" dirty="0">
                <a:solidFill>
                  <a:srgbClr val="202122"/>
                </a:solidFill>
                <a:latin typeface="Georgia" panose="02040502050405020303" pitchFamily="18" charset="0"/>
              </a:rPr>
              <a:t>najstariji hrvatski grb”</a:t>
            </a:r>
            <a:endParaRPr lang="hr-HR" sz="3200" dirty="0">
              <a:latin typeface="Georgia" panose="02040502050405020303" pitchFamily="18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3E4CE01-C5E8-4E98-864B-F2F363BCE970}"/>
              </a:ext>
            </a:extLst>
          </p:cNvPr>
          <p:cNvSpPr txBox="1"/>
          <p:nvPr/>
        </p:nvSpPr>
        <p:spPr>
          <a:xfrm>
            <a:off x="5735495" y="5374234"/>
            <a:ext cx="129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83464">
              <a:spcAft>
                <a:spcPts val="600"/>
              </a:spcAft>
            </a:pPr>
            <a:r>
              <a:rPr lang="hr-HR" sz="1600" kern="1200" dirty="0">
                <a:solidFill>
                  <a:schemeClr val="tx1"/>
                </a:solidFill>
                <a:latin typeface="Georgia" panose="02040502050405020303" pitchFamily="18" charset="0"/>
              </a:rPr>
              <a:t>Grb Dubrovačke Republike</a:t>
            </a:r>
            <a:endParaRPr lang="hr-HR" sz="1600" dirty="0">
              <a:latin typeface="Georgia" panose="02040502050405020303" pitchFamily="18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1D30127-4C08-4A67-B82B-279F9C2F35BA}"/>
              </a:ext>
            </a:extLst>
          </p:cNvPr>
          <p:cNvSpPr txBox="1"/>
          <p:nvPr/>
        </p:nvSpPr>
        <p:spPr>
          <a:xfrm>
            <a:off x="9057007" y="5470102"/>
            <a:ext cx="85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83464">
              <a:spcAft>
                <a:spcPts val="600"/>
              </a:spcAft>
            </a:pPr>
            <a:r>
              <a:rPr lang="hr-HR" sz="1600" kern="1200" dirty="0">
                <a:solidFill>
                  <a:schemeClr val="tx1"/>
                </a:solidFill>
                <a:latin typeface="Georgia" panose="02040502050405020303" pitchFamily="18" charset="0"/>
              </a:rPr>
              <a:t>Grb Istre</a:t>
            </a:r>
            <a:endParaRPr lang="hr-HR" sz="1600" dirty="0">
              <a:latin typeface="Georgia" panose="02040502050405020303" pitchFamily="18" charset="0"/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E57A0F5-3E32-48F7-9743-76E527E7CF5C}"/>
              </a:ext>
            </a:extLst>
          </p:cNvPr>
          <p:cNvSpPr txBox="1"/>
          <p:nvPr/>
        </p:nvSpPr>
        <p:spPr>
          <a:xfrm>
            <a:off x="7278677" y="5441810"/>
            <a:ext cx="120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83464">
              <a:spcAft>
                <a:spcPts val="600"/>
              </a:spcAft>
            </a:pPr>
            <a:r>
              <a:rPr lang="hr-HR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Grb Dalmacije</a:t>
            </a:r>
            <a:endParaRPr lang="hr-HR" sz="4000" dirty="0">
              <a:latin typeface="Georgia" panose="02040502050405020303" pitchFamily="18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03A9A58-02F2-4722-AD38-8BAF37F9AB2F}"/>
              </a:ext>
            </a:extLst>
          </p:cNvPr>
          <p:cNvSpPr txBox="1"/>
          <p:nvPr/>
        </p:nvSpPr>
        <p:spPr>
          <a:xfrm>
            <a:off x="10468048" y="5513234"/>
            <a:ext cx="1114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83464">
              <a:spcAft>
                <a:spcPts val="600"/>
              </a:spcAft>
            </a:pPr>
            <a:r>
              <a:rPr lang="hr-HR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Grb Slavonije</a:t>
            </a:r>
            <a:endParaRPr lang="hr-HR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Wisp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1736</TotalTime>
  <Words>702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Georgia</vt:lpstr>
      <vt:lpstr>Wingdings 3</vt:lpstr>
      <vt:lpstr>Wisp</vt:lpstr>
      <vt:lpstr>PLEMIĆKI GRBOVI (heraldička radionica)</vt:lpstr>
      <vt:lpstr>Heraldika (grboslovlje)</vt:lpstr>
      <vt:lpstr>OSNOVNA HERALDIČKA PRAVILA</vt:lpstr>
      <vt:lpstr>OSNOVNA HERALDIČKA PRAVILA</vt:lpstr>
      <vt:lpstr>DIJELOVI GRBA</vt:lpstr>
      <vt:lpstr>Osnovni oblici štita</vt:lpstr>
      <vt:lpstr>Grbovi hrvatskih velikaških rodova</vt:lpstr>
      <vt:lpstr>VELIKAŠKI RODOVI U HRVATSKOJ</vt:lpstr>
      <vt:lpstr>Grb Republike Hrvatske</vt:lpstr>
      <vt:lpstr>Heraldička radionica</vt:lpstr>
      <vt:lpstr>UPUTE ZA IZRADU</vt:lpstr>
      <vt:lpstr>Dodatni sadržaji za samostalno istraživanje: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Plemićki grbovi</dc:title>
  <dc:creator>Runa</dc:creator>
  <cp:lastModifiedBy>Ana Kadović</cp:lastModifiedBy>
  <cp:revision>3</cp:revision>
  <dcterms:created xsi:type="dcterms:W3CDTF">2023-05-30T21:26:05Z</dcterms:created>
  <dcterms:modified xsi:type="dcterms:W3CDTF">2024-06-18T21:36:15Z</dcterms:modified>
</cp:coreProperties>
</file>